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4" r:id="rId3"/>
  </p:sldMasterIdLst>
  <p:notesMasterIdLst>
    <p:notesMasterId r:id="rId128"/>
  </p:notesMasterIdLst>
  <p:sldIdLst>
    <p:sldId id="613" r:id="rId4"/>
    <p:sldId id="614" r:id="rId5"/>
    <p:sldId id="630" r:id="rId6"/>
    <p:sldId id="642" r:id="rId7"/>
    <p:sldId id="631" r:id="rId8"/>
    <p:sldId id="632" r:id="rId9"/>
    <p:sldId id="633" r:id="rId10"/>
    <p:sldId id="634" r:id="rId11"/>
    <p:sldId id="635" r:id="rId12"/>
    <p:sldId id="615" r:id="rId13"/>
    <p:sldId id="623" r:id="rId14"/>
    <p:sldId id="643" r:id="rId15"/>
    <p:sldId id="616" r:id="rId16"/>
    <p:sldId id="624" r:id="rId17"/>
    <p:sldId id="636" r:id="rId18"/>
    <p:sldId id="644" r:id="rId19"/>
    <p:sldId id="617" r:id="rId20"/>
    <p:sldId id="637" r:id="rId21"/>
    <p:sldId id="645" r:id="rId22"/>
    <p:sldId id="618" r:id="rId23"/>
    <p:sldId id="646" r:id="rId24"/>
    <p:sldId id="638" r:id="rId25"/>
    <p:sldId id="647" r:id="rId26"/>
    <p:sldId id="619" r:id="rId27"/>
    <p:sldId id="639" r:id="rId28"/>
    <p:sldId id="649" r:id="rId29"/>
    <p:sldId id="620" r:id="rId30"/>
    <p:sldId id="640" r:id="rId31"/>
    <p:sldId id="650" r:id="rId32"/>
    <p:sldId id="621" r:id="rId33"/>
    <p:sldId id="648" r:id="rId34"/>
    <p:sldId id="641" r:id="rId35"/>
    <p:sldId id="651" r:id="rId36"/>
    <p:sldId id="622" r:id="rId37"/>
    <p:sldId id="462" r:id="rId38"/>
    <p:sldId id="529" r:id="rId39"/>
    <p:sldId id="530" r:id="rId40"/>
    <p:sldId id="531" r:id="rId41"/>
    <p:sldId id="533" r:id="rId42"/>
    <p:sldId id="271" r:id="rId43"/>
    <p:sldId id="534" r:id="rId44"/>
    <p:sldId id="544" r:id="rId45"/>
    <p:sldId id="536" r:id="rId46"/>
    <p:sldId id="538" r:id="rId47"/>
    <p:sldId id="539" r:id="rId48"/>
    <p:sldId id="540" r:id="rId49"/>
    <p:sldId id="541" r:id="rId50"/>
    <p:sldId id="362" r:id="rId51"/>
    <p:sldId id="261" r:id="rId52"/>
    <p:sldId id="562" r:id="rId53"/>
    <p:sldId id="545" r:id="rId54"/>
    <p:sldId id="549" r:id="rId55"/>
    <p:sldId id="550" r:id="rId56"/>
    <p:sldId id="551" r:id="rId57"/>
    <p:sldId id="552" r:id="rId58"/>
    <p:sldId id="267" r:id="rId59"/>
    <p:sldId id="554" r:id="rId60"/>
    <p:sldId id="555" r:id="rId61"/>
    <p:sldId id="556" r:id="rId62"/>
    <p:sldId id="559" r:id="rId63"/>
    <p:sldId id="557" r:id="rId64"/>
    <p:sldId id="558" r:id="rId65"/>
    <p:sldId id="560" r:id="rId66"/>
    <p:sldId id="561" r:id="rId67"/>
    <p:sldId id="269" r:id="rId68"/>
    <p:sldId id="272" r:id="rId69"/>
    <p:sldId id="563" r:id="rId70"/>
    <p:sldId id="564" r:id="rId71"/>
    <p:sldId id="277" r:id="rId72"/>
    <p:sldId id="278" r:id="rId73"/>
    <p:sldId id="565" r:id="rId74"/>
    <p:sldId id="566" r:id="rId75"/>
    <p:sldId id="288" r:id="rId76"/>
    <p:sldId id="289" r:id="rId77"/>
    <p:sldId id="567" r:id="rId78"/>
    <p:sldId id="568" r:id="rId79"/>
    <p:sldId id="569" r:id="rId80"/>
    <p:sldId id="570" r:id="rId81"/>
    <p:sldId id="571" r:id="rId82"/>
    <p:sldId id="290" r:id="rId83"/>
    <p:sldId id="291" r:id="rId84"/>
    <p:sldId id="572" r:id="rId85"/>
    <p:sldId id="573" r:id="rId86"/>
    <p:sldId id="574" r:id="rId87"/>
    <p:sldId id="575" r:id="rId88"/>
    <p:sldId id="546" r:id="rId89"/>
    <p:sldId id="576" r:id="rId90"/>
    <p:sldId id="577" r:id="rId91"/>
    <p:sldId id="578" r:id="rId92"/>
    <p:sldId id="579" r:id="rId93"/>
    <p:sldId id="580" r:id="rId94"/>
    <p:sldId id="581" r:id="rId95"/>
    <p:sldId id="582" r:id="rId96"/>
    <p:sldId id="583" r:id="rId97"/>
    <p:sldId id="584" r:id="rId98"/>
    <p:sldId id="585" r:id="rId99"/>
    <p:sldId id="586" r:id="rId100"/>
    <p:sldId id="587" r:id="rId101"/>
    <p:sldId id="588" r:id="rId102"/>
    <p:sldId id="589" r:id="rId103"/>
    <p:sldId id="590" r:id="rId104"/>
    <p:sldId id="591" r:id="rId105"/>
    <p:sldId id="592" r:id="rId106"/>
    <p:sldId id="593" r:id="rId107"/>
    <p:sldId id="594" r:id="rId108"/>
    <p:sldId id="595" r:id="rId109"/>
    <p:sldId id="596" r:id="rId110"/>
    <p:sldId id="547" r:id="rId111"/>
    <p:sldId id="598" r:id="rId112"/>
    <p:sldId id="601" r:id="rId113"/>
    <p:sldId id="599" r:id="rId114"/>
    <p:sldId id="600" r:id="rId115"/>
    <p:sldId id="602" r:id="rId116"/>
    <p:sldId id="603" r:id="rId117"/>
    <p:sldId id="604" r:id="rId118"/>
    <p:sldId id="609" r:id="rId119"/>
    <p:sldId id="610" r:id="rId120"/>
    <p:sldId id="548" r:id="rId121"/>
    <p:sldId id="606" r:id="rId122"/>
    <p:sldId id="608" r:id="rId123"/>
    <p:sldId id="607" r:id="rId124"/>
    <p:sldId id="611" r:id="rId125"/>
    <p:sldId id="612" r:id="rId126"/>
    <p:sldId id="418" r:id="rId1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ay1" id="{3BADF68D-095D-4660-83E2-DB1E40C79C90}">
          <p14:sldIdLst>
            <p14:sldId id="613"/>
            <p14:sldId id="614"/>
            <p14:sldId id="630"/>
            <p14:sldId id="642"/>
            <p14:sldId id="631"/>
            <p14:sldId id="632"/>
            <p14:sldId id="633"/>
            <p14:sldId id="634"/>
            <p14:sldId id="635"/>
            <p14:sldId id="615"/>
            <p14:sldId id="623"/>
            <p14:sldId id="643"/>
            <p14:sldId id="616"/>
            <p14:sldId id="624"/>
            <p14:sldId id="636"/>
            <p14:sldId id="644"/>
            <p14:sldId id="617"/>
            <p14:sldId id="637"/>
            <p14:sldId id="645"/>
            <p14:sldId id="618"/>
            <p14:sldId id="646"/>
            <p14:sldId id="638"/>
            <p14:sldId id="647"/>
            <p14:sldId id="619"/>
            <p14:sldId id="639"/>
            <p14:sldId id="649"/>
            <p14:sldId id="620"/>
            <p14:sldId id="640"/>
            <p14:sldId id="650"/>
            <p14:sldId id="621"/>
            <p14:sldId id="648"/>
            <p14:sldId id="641"/>
            <p14:sldId id="651"/>
            <p14:sldId id="622"/>
          </p14:sldIdLst>
        </p14:section>
        <p14:section name="Day2" id="{EA048F84-5A26-4067-86F1-088E54490D84}">
          <p14:sldIdLst>
            <p14:sldId id="462"/>
            <p14:sldId id="529"/>
            <p14:sldId id="530"/>
            <p14:sldId id="531"/>
            <p14:sldId id="533"/>
            <p14:sldId id="271"/>
            <p14:sldId id="534"/>
            <p14:sldId id="544"/>
            <p14:sldId id="536"/>
            <p14:sldId id="538"/>
            <p14:sldId id="539"/>
            <p14:sldId id="540"/>
            <p14:sldId id="541"/>
            <p14:sldId id="362"/>
            <p14:sldId id="261"/>
            <p14:sldId id="562"/>
            <p14:sldId id="545"/>
            <p14:sldId id="549"/>
            <p14:sldId id="550"/>
            <p14:sldId id="551"/>
            <p14:sldId id="552"/>
            <p14:sldId id="267"/>
            <p14:sldId id="554"/>
            <p14:sldId id="555"/>
            <p14:sldId id="556"/>
            <p14:sldId id="559"/>
            <p14:sldId id="557"/>
            <p14:sldId id="558"/>
            <p14:sldId id="560"/>
            <p14:sldId id="561"/>
            <p14:sldId id="269"/>
            <p14:sldId id="272"/>
            <p14:sldId id="563"/>
            <p14:sldId id="564"/>
            <p14:sldId id="277"/>
            <p14:sldId id="278"/>
            <p14:sldId id="565"/>
            <p14:sldId id="566"/>
            <p14:sldId id="288"/>
            <p14:sldId id="289"/>
            <p14:sldId id="567"/>
            <p14:sldId id="568"/>
            <p14:sldId id="569"/>
            <p14:sldId id="570"/>
            <p14:sldId id="571"/>
            <p14:sldId id="290"/>
            <p14:sldId id="291"/>
            <p14:sldId id="572"/>
            <p14:sldId id="573"/>
            <p14:sldId id="574"/>
            <p14:sldId id="575"/>
            <p14:sldId id="546"/>
            <p14:sldId id="576"/>
            <p14:sldId id="577"/>
            <p14:sldId id="578"/>
            <p14:sldId id="579"/>
            <p14:sldId id="580"/>
            <p14:sldId id="581"/>
            <p14:sldId id="582"/>
            <p14:sldId id="583"/>
            <p14:sldId id="584"/>
            <p14:sldId id="585"/>
            <p14:sldId id="586"/>
            <p14:sldId id="587"/>
            <p14:sldId id="588"/>
            <p14:sldId id="589"/>
            <p14:sldId id="590"/>
            <p14:sldId id="591"/>
            <p14:sldId id="592"/>
            <p14:sldId id="593"/>
            <p14:sldId id="594"/>
            <p14:sldId id="595"/>
            <p14:sldId id="596"/>
            <p14:sldId id="547"/>
            <p14:sldId id="598"/>
            <p14:sldId id="601"/>
            <p14:sldId id="599"/>
            <p14:sldId id="600"/>
            <p14:sldId id="602"/>
            <p14:sldId id="603"/>
            <p14:sldId id="604"/>
            <p14:sldId id="609"/>
            <p14:sldId id="610"/>
            <p14:sldId id="548"/>
            <p14:sldId id="606"/>
            <p14:sldId id="608"/>
            <p14:sldId id="607"/>
            <p14:sldId id="611"/>
            <p14:sldId id="612"/>
          </p14:sldIdLst>
        </p14:section>
        <p14:section name="Day3" id="{2BB76B54-DBFB-4665-9FD5-2654D1F45635}">
          <p14:sldIdLst>
            <p14:sldId id="41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510" autoAdjust="0"/>
    <p:restoredTop sz="67215" autoAdjust="0"/>
  </p:normalViewPr>
  <p:slideViewPr>
    <p:cSldViewPr snapToGrid="0">
      <p:cViewPr varScale="1">
        <p:scale>
          <a:sx n="74" d="100"/>
          <a:sy n="74" d="100"/>
        </p:scale>
        <p:origin x="1902"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4.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slide" Target="slides/slide86.xml"/><Relationship Id="rId112" Type="http://schemas.openxmlformats.org/officeDocument/2006/relationships/slide" Target="slides/slide109.xml"/><Relationship Id="rId16" Type="http://schemas.openxmlformats.org/officeDocument/2006/relationships/slide" Target="slides/slide13.xml"/><Relationship Id="rId107" Type="http://schemas.openxmlformats.org/officeDocument/2006/relationships/slide" Target="slides/slide104.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102" Type="http://schemas.openxmlformats.org/officeDocument/2006/relationships/slide" Target="slides/slide99.xml"/><Relationship Id="rId123" Type="http://schemas.openxmlformats.org/officeDocument/2006/relationships/slide" Target="slides/slide120.xml"/><Relationship Id="rId128" Type="http://schemas.openxmlformats.org/officeDocument/2006/relationships/notesMaster" Target="notesMasters/notesMaster1.xml"/><Relationship Id="rId5" Type="http://schemas.openxmlformats.org/officeDocument/2006/relationships/slide" Target="slides/slide2.xml"/><Relationship Id="rId90" Type="http://schemas.openxmlformats.org/officeDocument/2006/relationships/slide" Target="slides/slide87.xml"/><Relationship Id="rId95" Type="http://schemas.openxmlformats.org/officeDocument/2006/relationships/slide" Target="slides/slide92.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113" Type="http://schemas.openxmlformats.org/officeDocument/2006/relationships/slide" Target="slides/slide110.xml"/><Relationship Id="rId118" Type="http://schemas.openxmlformats.org/officeDocument/2006/relationships/slide" Target="slides/slide115.xml"/><Relationship Id="rId80" Type="http://schemas.openxmlformats.org/officeDocument/2006/relationships/slide" Target="slides/slide77.xml"/><Relationship Id="rId85" Type="http://schemas.openxmlformats.org/officeDocument/2006/relationships/slide" Target="slides/slide82.xml"/><Relationship Id="rId12" Type="http://schemas.openxmlformats.org/officeDocument/2006/relationships/slide" Target="slides/slide9.xml"/><Relationship Id="rId17" Type="http://schemas.openxmlformats.org/officeDocument/2006/relationships/slide" Target="slides/slide14.xml"/><Relationship Id="rId33" Type="http://schemas.openxmlformats.org/officeDocument/2006/relationships/slide" Target="slides/slide30.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slide" Target="slides/slide100.xml"/><Relationship Id="rId108" Type="http://schemas.openxmlformats.org/officeDocument/2006/relationships/slide" Target="slides/slide105.xml"/><Relationship Id="rId124" Type="http://schemas.openxmlformats.org/officeDocument/2006/relationships/slide" Target="slides/slide121.xml"/><Relationship Id="rId129" Type="http://schemas.openxmlformats.org/officeDocument/2006/relationships/presProps" Target="presProps.xml"/><Relationship Id="rId54" Type="http://schemas.openxmlformats.org/officeDocument/2006/relationships/slide" Target="slides/slide51.xml"/><Relationship Id="rId70" Type="http://schemas.openxmlformats.org/officeDocument/2006/relationships/slide" Target="slides/slide67.xml"/><Relationship Id="rId75" Type="http://schemas.openxmlformats.org/officeDocument/2006/relationships/slide" Target="slides/slide72.xml"/><Relationship Id="rId91" Type="http://schemas.openxmlformats.org/officeDocument/2006/relationships/slide" Target="slides/slide88.xml"/><Relationship Id="rId96" Type="http://schemas.openxmlformats.org/officeDocument/2006/relationships/slide" Target="slides/slide93.xml"/><Relationship Id="rId1" Type="http://schemas.openxmlformats.org/officeDocument/2006/relationships/slideMaster" Target="slideMasters/slideMaster1.xml"/><Relationship Id="rId6" Type="http://schemas.openxmlformats.org/officeDocument/2006/relationships/slide" Target="slides/slide3.xml"/><Relationship Id="rId23" Type="http://schemas.openxmlformats.org/officeDocument/2006/relationships/slide" Target="slides/slide20.xml"/><Relationship Id="rId28" Type="http://schemas.openxmlformats.org/officeDocument/2006/relationships/slide" Target="slides/slide25.xml"/><Relationship Id="rId49" Type="http://schemas.openxmlformats.org/officeDocument/2006/relationships/slide" Target="slides/slide46.xml"/><Relationship Id="rId114" Type="http://schemas.openxmlformats.org/officeDocument/2006/relationships/slide" Target="slides/slide111.xml"/><Relationship Id="rId119" Type="http://schemas.openxmlformats.org/officeDocument/2006/relationships/slide" Target="slides/slide116.xml"/><Relationship Id="rId44" Type="http://schemas.openxmlformats.org/officeDocument/2006/relationships/slide" Target="slides/slide41.xml"/><Relationship Id="rId60" Type="http://schemas.openxmlformats.org/officeDocument/2006/relationships/slide" Target="slides/slide57.xml"/><Relationship Id="rId65" Type="http://schemas.openxmlformats.org/officeDocument/2006/relationships/slide" Target="slides/slide62.xml"/><Relationship Id="rId81" Type="http://schemas.openxmlformats.org/officeDocument/2006/relationships/slide" Target="slides/slide78.xml"/><Relationship Id="rId86" Type="http://schemas.openxmlformats.org/officeDocument/2006/relationships/slide" Target="slides/slide83.xml"/><Relationship Id="rId130" Type="http://schemas.openxmlformats.org/officeDocument/2006/relationships/viewProps" Target="viewProps.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slide" Target="slides/slide10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slide" Target="slides/slide101.xml"/><Relationship Id="rId120" Type="http://schemas.openxmlformats.org/officeDocument/2006/relationships/slide" Target="slides/slide117.xml"/><Relationship Id="rId125" Type="http://schemas.openxmlformats.org/officeDocument/2006/relationships/slide" Target="slides/slide122.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slide" Target="slides/slide107.xml"/><Relationship Id="rId115" Type="http://schemas.openxmlformats.org/officeDocument/2006/relationships/slide" Target="slides/slide112.xml"/><Relationship Id="rId131" Type="http://schemas.openxmlformats.org/officeDocument/2006/relationships/theme" Target="theme/theme1.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slide" Target="slides/slide102.xml"/><Relationship Id="rId126" Type="http://schemas.openxmlformats.org/officeDocument/2006/relationships/slide" Target="slides/slide123.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slide" Target="slides/slide95.xml"/><Relationship Id="rId121" Type="http://schemas.openxmlformats.org/officeDocument/2006/relationships/slide" Target="slides/slide118.xml"/><Relationship Id="rId3" Type="http://schemas.openxmlformats.org/officeDocument/2006/relationships/slideMaster" Target="slideMasters/slideMaster3.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116" Type="http://schemas.openxmlformats.org/officeDocument/2006/relationships/slide" Target="slides/slide113.xml"/><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88" Type="http://schemas.openxmlformats.org/officeDocument/2006/relationships/slide" Target="slides/slide85.xml"/><Relationship Id="rId111" Type="http://schemas.openxmlformats.org/officeDocument/2006/relationships/slide" Target="slides/slide108.xml"/><Relationship Id="rId132" Type="http://schemas.openxmlformats.org/officeDocument/2006/relationships/tableStyles" Target="tableStyles.xml"/><Relationship Id="rId15" Type="http://schemas.openxmlformats.org/officeDocument/2006/relationships/slide" Target="slides/slide12.xml"/><Relationship Id="rId36" Type="http://schemas.openxmlformats.org/officeDocument/2006/relationships/slide" Target="slides/slide33.xml"/><Relationship Id="rId57" Type="http://schemas.openxmlformats.org/officeDocument/2006/relationships/slide" Target="slides/slide54.xml"/><Relationship Id="rId106" Type="http://schemas.openxmlformats.org/officeDocument/2006/relationships/slide" Target="slides/slide103.xml"/><Relationship Id="rId127" Type="http://schemas.openxmlformats.org/officeDocument/2006/relationships/slide" Target="slides/slide124.xml"/><Relationship Id="rId10" Type="http://schemas.openxmlformats.org/officeDocument/2006/relationships/slide" Target="slides/slide7.xml"/><Relationship Id="rId31" Type="http://schemas.openxmlformats.org/officeDocument/2006/relationships/slide" Target="slides/slide28.xml"/><Relationship Id="rId52" Type="http://schemas.openxmlformats.org/officeDocument/2006/relationships/slide" Target="slides/slide49.xml"/><Relationship Id="rId73" Type="http://schemas.openxmlformats.org/officeDocument/2006/relationships/slide" Target="slides/slide70.xml"/><Relationship Id="rId78" Type="http://schemas.openxmlformats.org/officeDocument/2006/relationships/slide" Target="slides/slide75.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122" Type="http://schemas.openxmlformats.org/officeDocument/2006/relationships/slide" Target="slides/slide119.xml"/><Relationship Id="rId4" Type="http://schemas.openxmlformats.org/officeDocument/2006/relationships/slide" Target="slides/slide1.xml"/><Relationship Id="rId9" Type="http://schemas.openxmlformats.org/officeDocument/2006/relationships/slide" Target="slides/slide6.xml"/><Relationship Id="rId26" Type="http://schemas.openxmlformats.org/officeDocument/2006/relationships/slide" Target="slides/slide2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4D3209C-4C53-42D7-9A17-7B3EAA47E80F}" type="datetimeFigureOut">
              <a:rPr lang="en-US" smtClean="0"/>
              <a:t>12/7/2022</a:t>
            </a:fld>
            <a:endParaRPr lang="en-U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94D130B-EB20-45B1-AD9D-F77A2FB9C89F}" type="slidenum">
              <a:rPr lang="en-US" smtClean="0"/>
              <a:t>‹#›</a:t>
            </a:fld>
            <a:endParaRPr lang="en-US"/>
          </a:p>
        </p:txBody>
      </p:sp>
    </p:spTree>
    <p:extLst>
      <p:ext uri="{BB962C8B-B14F-4D97-AF65-F5344CB8AC3E}">
        <p14:creationId xmlns:p14="http://schemas.microsoft.com/office/powerpoint/2010/main" val="35979972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3" Type="http://schemas.openxmlformats.org/officeDocument/2006/relationships/hyperlink" Target="https://learn.microsoft.com/es-es/azure/active-directory-b2c/claims-transformation-technical-profile" TargetMode="External"/><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3" Type="http://schemas.openxmlformats.org/officeDocument/2006/relationships/hyperlink" Target="https://learn.microsoft.com/es-es/azure/active-directory-b2c/contentdefinitions" TargetMode="External"/><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3" Type="http://schemas.openxmlformats.org/officeDocument/2006/relationships/hyperlink" Target="https://learn.microsoft.com/es-es/azure/active-directory-b2c/oauth2-technical-profile" TargetMode="External"/><Relationship Id="rId2" Type="http://schemas.openxmlformats.org/officeDocument/2006/relationships/slide" Target="../slides/slide112.xml"/><Relationship Id="rId1" Type="http://schemas.openxmlformats.org/officeDocument/2006/relationships/notesMaster" Target="../notesMasters/notesMaster1.xml"/><Relationship Id="rId6" Type="http://schemas.openxmlformats.org/officeDocument/2006/relationships/hyperlink" Target="https://learn.microsoft.com/es-es/azure/active-directory-b2c/self-asserted-technical-profile" TargetMode="External"/><Relationship Id="rId5" Type="http://schemas.openxmlformats.org/officeDocument/2006/relationships/hyperlink" Target="https://learn.microsoft.com/es-es/azure/active-directory-b2c/claims-transformation-technical-profile" TargetMode="External"/><Relationship Id="rId4" Type="http://schemas.openxmlformats.org/officeDocument/2006/relationships/hyperlink" Target="https://learn.microsoft.com/es-es/azure/active-directory-b2c/openid-connect-technical-profile" TargetMode="Externa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3" Type="http://schemas.openxmlformats.org/officeDocument/2006/relationships/hyperlink" Target="https://learn.microsoft.com/en-us/azure/active-directory-b2c/relyingparty" TargetMode="External"/><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3" Type="http://schemas.openxmlformats.org/officeDocument/2006/relationships/hyperlink" Target="https://learn.microsoft.com/es-es/azure/active-directory-b2c/javascript-and-page-layout" TargetMode="External"/><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3" Type="http://schemas.openxmlformats.org/officeDocument/2006/relationships/hyperlink" Target="https://learn.microsoft.com/en-us/azure/active-directory-b2c/tutorial-create-tenant" TargetMode="External"/><Relationship Id="rId2" Type="http://schemas.openxmlformats.org/officeDocument/2006/relationships/slide" Target="../slides/slide37.xml"/><Relationship Id="rId1" Type="http://schemas.openxmlformats.org/officeDocument/2006/relationships/notesMaster" Target="../notesMasters/notesMaster1.xml"/><Relationship Id="rId6" Type="http://schemas.openxmlformats.org/officeDocument/2006/relationships/hyperlink" Target="https://learn.microsoft.com/en-us/azure/active-directory-b2c/billing#link-an-azure-ad-b2c-tenant-to-a-subscription" TargetMode="External"/><Relationship Id="rId5" Type="http://schemas.openxmlformats.org/officeDocument/2006/relationships/hyperlink" Target="https://learn.microsoft.com/en-us/azure/role-based-access-control/built-in-roles" TargetMode="External"/><Relationship Id="rId4" Type="http://schemas.openxmlformats.org/officeDocument/2006/relationships/hyperlink" Target="https://azure.microsoft.com/free/?WT.mc_id=A261C142F" TargetMode="External"/></Relationships>
</file>

<file path=ppt/notesSlides/_rels/notesSlide37.xml.rels><?xml version="1.0" encoding="UTF-8" standalone="yes"?>
<Relationships xmlns="http://schemas.openxmlformats.org/package/2006/relationships"><Relationship Id="rId3" Type="http://schemas.openxmlformats.org/officeDocument/2006/relationships/hyperlink" Target="https://learn.microsoft.com/en-us/azure/active-directory-b2c/application-types" TargetMode="External"/><Relationship Id="rId2" Type="http://schemas.openxmlformats.org/officeDocument/2006/relationships/slide" Target="../slides/slide38.xml"/><Relationship Id="rId1" Type="http://schemas.openxmlformats.org/officeDocument/2006/relationships/notesMaster" Target="../notesMasters/notesMaster1.xml"/><Relationship Id="rId4" Type="http://schemas.openxmlformats.org/officeDocument/2006/relationships/hyperlink" Target="https://learn.microsoft.com/en-us/azure/active-directory-b2c/user-flow-overview" TargetMode="Externa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s://learn.microsoft.com/en-us/azure/active-directory-b2c/custom-policy-overview" TargetMode="External"/><Relationship Id="rId2" Type="http://schemas.openxmlformats.org/officeDocument/2006/relationships/slide" Target="../slides/slide39.xml"/><Relationship Id="rId1" Type="http://schemas.openxmlformats.org/officeDocument/2006/relationships/notesMaster" Target="../notesMasters/notesMaster1.xml"/><Relationship Id="rId4" Type="http://schemas.openxmlformats.org/officeDocument/2006/relationships/hyperlink" Target="https://b2ciefsetupapp.azurewebsites.net/" TargetMode="Externa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s://learn.microsoft.com/en-us/azure/active-directory-b2c/tutorial-register-applications?tabs=app-reg-ga" TargetMode="External"/><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3" Type="http://schemas.openxmlformats.org/officeDocument/2006/relationships/hyperlink" Target="https://learn.microsoft.com/es-es/azure/active-directory-b2c/claimsschema" TargetMode="External"/><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3" Type="http://schemas.openxmlformats.org/officeDocument/2006/relationships/hyperlink" Target="https://learn.microsoft.com/es-es/azure/active-directory-b2c/predicates" TargetMode="External"/><Relationship Id="rId2" Type="http://schemas.openxmlformats.org/officeDocument/2006/relationships/slide" Target="../slides/slide57.xml"/><Relationship Id="rId1" Type="http://schemas.openxmlformats.org/officeDocument/2006/relationships/notesMaster" Target="../notesMasters/notesMaster1.xml"/><Relationship Id="rId4" Type="http://schemas.openxmlformats.org/officeDocument/2006/relationships/hyperlink" Target="https://learn.microsoft.com/es-es/azure/active-directory-b2c/buildingblocks" TargetMode="Externa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3" Type="http://schemas.openxmlformats.org/officeDocument/2006/relationships/hyperlink" Target="https://learn.microsoft.com/es-es/azure/active-directory-b2c/predicates" TargetMode="External"/><Relationship Id="rId2" Type="http://schemas.openxmlformats.org/officeDocument/2006/relationships/slide" Target="../slides/slide63.xml"/><Relationship Id="rId1" Type="http://schemas.openxmlformats.org/officeDocument/2006/relationships/notesMaster" Target="../notesMasters/notesMaster1.xml"/><Relationship Id="rId4" Type="http://schemas.openxmlformats.org/officeDocument/2006/relationships/hyperlink" Target="https://learn.microsoft.com/es-es/azure/active-directory-b2c/buildingblocks" TargetMode="Externa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3" Type="http://schemas.openxmlformats.org/officeDocument/2006/relationships/hyperlink" Target="https://learn.microsoft.com/es-es/azure/active-directory-b2c/claimstransformations#claims-transformations-reference" TargetMode="External"/><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8" Type="http://schemas.openxmlformats.org/officeDocument/2006/relationships/hyperlink" Target="https://learn.microsoft.com/es-es/azure/active-directory-b2c/general-transformations" TargetMode="External"/><Relationship Id="rId3" Type="http://schemas.openxmlformats.org/officeDocument/2006/relationships/hyperlink" Target="https://learn.microsoft.com/es-es/azure/active-directory-b2c/boolean-transformations" TargetMode="External"/><Relationship Id="rId7" Type="http://schemas.openxmlformats.org/officeDocument/2006/relationships/hyperlink" Target="https://learn.microsoft.com/es-es/azure/active-directory-b2c/phone-number-claims-transformations" TargetMode="External"/><Relationship Id="rId2" Type="http://schemas.openxmlformats.org/officeDocument/2006/relationships/slide" Target="../slides/slide68.xml"/><Relationship Id="rId1" Type="http://schemas.openxmlformats.org/officeDocument/2006/relationships/notesMaster" Target="../notesMasters/notesMaster1.xml"/><Relationship Id="rId6" Type="http://schemas.openxmlformats.org/officeDocument/2006/relationships/hyperlink" Target="https://learn.microsoft.com/es-es/azure/active-directory-b2c/json-transformations" TargetMode="External"/><Relationship Id="rId11" Type="http://schemas.openxmlformats.org/officeDocument/2006/relationships/hyperlink" Target="https://learn.microsoft.com/es-es/azure/active-directory-b2c/stringcollection-transformations" TargetMode="External"/><Relationship Id="rId5" Type="http://schemas.openxmlformats.org/officeDocument/2006/relationships/hyperlink" Target="https://learn.microsoft.com/es-es/azure/active-directory-b2c/integer-transformations" TargetMode="External"/><Relationship Id="rId10" Type="http://schemas.openxmlformats.org/officeDocument/2006/relationships/hyperlink" Target="https://learn.microsoft.com/es-es/azure/active-directory-b2c/string-transformations" TargetMode="External"/><Relationship Id="rId4" Type="http://schemas.openxmlformats.org/officeDocument/2006/relationships/hyperlink" Target="https://learn.microsoft.com/es-es/azure/active-directory-b2c/date-transformations" TargetMode="External"/><Relationship Id="rId9" Type="http://schemas.openxmlformats.org/officeDocument/2006/relationships/hyperlink" Target="https://learn.microsoft.com/es-es/azure/active-directory-b2c/social-transformations" TargetMode="Externa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3" Type="http://schemas.openxmlformats.org/officeDocument/2006/relationships/hyperlink" Target="https://learn.microsoft.com/es-es/azure/active-directory-b2c/javascript-and-page-layout" TargetMode="External"/><Relationship Id="rId2" Type="http://schemas.openxmlformats.org/officeDocument/2006/relationships/slide" Target="../slides/slide72.xml"/><Relationship Id="rId1" Type="http://schemas.openxmlformats.org/officeDocument/2006/relationships/notesMaster" Target="../notesMasters/notesMaster1.xml"/><Relationship Id="rId4" Type="http://schemas.openxmlformats.org/officeDocument/2006/relationships/hyperlink" Target="https://learn.microsoft.com/es-es/azure/active-directory-b2c/contentdefinitions" TargetMode="Externa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3" Type="http://schemas.openxmlformats.org/officeDocument/2006/relationships/hyperlink" Target="https://learn.microsoft.com/en-us/azure/active-directory-b2c/validation-technical-profile" TargetMode="External"/><Relationship Id="rId2" Type="http://schemas.openxmlformats.org/officeDocument/2006/relationships/slide" Target="../slides/slide82.xml"/><Relationship Id="rId1" Type="http://schemas.openxmlformats.org/officeDocument/2006/relationships/notesMaster" Target="../notesMasters/notesMaster1.xml"/><Relationship Id="rId6" Type="http://schemas.openxmlformats.org/officeDocument/2006/relationships/hyperlink" Target="https://learn.microsoft.com/en-us/azure/active-directory-b2c/display-control-time-based-one-time-password" TargetMode="External"/><Relationship Id="rId5" Type="http://schemas.openxmlformats.org/officeDocument/2006/relationships/hyperlink" Target="https://learn.microsoft.com/en-us/azure/active-directory-b2c/display-control-verification" TargetMode="External"/><Relationship Id="rId4" Type="http://schemas.openxmlformats.org/officeDocument/2006/relationships/hyperlink" Target="https://learn.microsoft.com/en-us/azure/active-directory-b2c/self-asserted-technical-profile" TargetMode="External"/></Relationships>
</file>

<file path=ppt/notesSlides/_rels/notesSlide81.xml.rels><?xml version="1.0" encoding="UTF-8" standalone="yes"?>
<Relationships xmlns="http://schemas.openxmlformats.org/package/2006/relationships"><Relationship Id="rId3" Type="http://schemas.openxmlformats.org/officeDocument/2006/relationships/hyperlink" Target="https://learn.microsoft.com/es-es/azure/active-directory-b2c/javascript-and-page-layout" TargetMode="External"/><Relationship Id="rId2" Type="http://schemas.openxmlformats.org/officeDocument/2006/relationships/slide" Target="../slides/slide83.xml"/><Relationship Id="rId1" Type="http://schemas.openxmlformats.org/officeDocument/2006/relationships/notesMaster" Target="../notesMasters/notesMaster1.xml"/><Relationship Id="rId4" Type="http://schemas.openxmlformats.org/officeDocument/2006/relationships/hyperlink" Target="https://learn.microsoft.com/es-es/azure/active-directory-b2c/contentdefinitions" TargetMode="Externa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3" Type="http://schemas.openxmlformats.org/officeDocument/2006/relationships/hyperlink" Target="https://learn.microsoft.com/es-es/azure/active-directory-b2c/technicalprofiles" TargetMode="External"/><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3" Type="http://schemas.openxmlformats.org/officeDocument/2006/relationships/hyperlink" Target="https://learn.microsoft.com/es-es/azure/active-directory-b2c/custom-policy-reference-sso" TargetMode="External"/><Relationship Id="rId2" Type="http://schemas.openxmlformats.org/officeDocument/2006/relationships/slide" Target="../slides/slide89.xml"/><Relationship Id="rId1" Type="http://schemas.openxmlformats.org/officeDocument/2006/relationships/notesMaster" Target="../notesMasters/notesMaster1.xml"/><Relationship Id="rId6" Type="http://schemas.openxmlformats.org/officeDocument/2006/relationships/hyperlink" Target="https://learn.microsoft.com/es-es/azure/active-directory-b2c/validation-technical-profile" TargetMode="External"/><Relationship Id="rId5" Type="http://schemas.openxmlformats.org/officeDocument/2006/relationships/hyperlink" Target="https://learn.microsoft.com/es-es/azure/active-directory-b2c/self-asserted-technical-profile" TargetMode="External"/><Relationship Id="rId4" Type="http://schemas.openxmlformats.org/officeDocument/2006/relationships/hyperlink" Target="https://learn.microsoft.com/es-es/azure/active-directory-b2c/claimstransformations" TargetMode="Externa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8" Type="http://schemas.openxmlformats.org/officeDocument/2006/relationships/hyperlink" Target="https://learn.microsoft.com/es-es/azure/active-directory-b2c/jwt-issuer-technical-profile#cryptographic-keys" TargetMode="External"/><Relationship Id="rId3" Type="http://schemas.openxmlformats.org/officeDocument/2006/relationships/hyperlink" Target="https://learn.microsoft.com/es-es/azure/active-directory-b2c/policy-keys-overview" TargetMode="External"/><Relationship Id="rId7" Type="http://schemas.openxmlformats.org/officeDocument/2006/relationships/hyperlink" Target="https://learn.microsoft.com/es-es/azure/active-directory-b2c/secure-rest-api" TargetMode="External"/><Relationship Id="rId2" Type="http://schemas.openxmlformats.org/officeDocument/2006/relationships/slide" Target="../slides/slide95.xml"/><Relationship Id="rId1" Type="http://schemas.openxmlformats.org/officeDocument/2006/relationships/notesMaster" Target="../notesMasters/notesMaster1.xml"/><Relationship Id="rId6" Type="http://schemas.openxmlformats.org/officeDocument/2006/relationships/hyperlink" Target="https://learn.microsoft.com/es-es/azure/active-directory-b2c/identity-provider-generic-saml" TargetMode="External"/><Relationship Id="rId5" Type="http://schemas.openxmlformats.org/officeDocument/2006/relationships/hyperlink" Target="https://learn.microsoft.com/es-es/azure/active-directory-b2c/oauth2-technical-profile#cryptographic-keys" TargetMode="External"/><Relationship Id="rId4" Type="http://schemas.openxmlformats.org/officeDocument/2006/relationships/hyperlink" Target="https://learn.microsoft.com/es-es/azure/active-directory-b2c/oauth1-technical-profile#cryptographic-keys" TargetMode="External"/><Relationship Id="rId9" Type="http://schemas.openxmlformats.org/officeDocument/2006/relationships/hyperlink" Target="https://learn.microsoft.com/es-es/azure/active-directory-b2c/saml-service-provider" TargetMode="Externa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fld id="{994D130B-EB20-45B1-AD9D-F77A2FB9C89F}" type="slidenum">
              <a:rPr lang="en-US" smtClean="0"/>
              <a:t>1</a:t>
            </a:fld>
            <a:endParaRPr lang="en-US" dirty="0"/>
          </a:p>
        </p:txBody>
      </p:sp>
    </p:spTree>
    <p:extLst>
      <p:ext uri="{BB962C8B-B14F-4D97-AF65-F5344CB8AC3E}">
        <p14:creationId xmlns:p14="http://schemas.microsoft.com/office/powerpoint/2010/main" val="33447241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User flows </a:t>
            </a:r>
            <a:r>
              <a:rPr lang="en-US" dirty="0" err="1"/>
              <a:t>disponibles</a:t>
            </a:r>
            <a:r>
              <a:rPr lang="en-US" dirty="0"/>
              <a:t>:</a:t>
            </a:r>
          </a:p>
          <a:p>
            <a:pPr marL="171450" indent="-171450">
              <a:buFontTx/>
              <a:buChar char="-"/>
            </a:pPr>
            <a:r>
              <a:rPr lang="en-US" dirty="0"/>
              <a:t>Sign up and sign in:</a:t>
            </a:r>
          </a:p>
          <a:p>
            <a:pPr marL="628650" lvl="1" indent="-171450">
              <a:buFontTx/>
              <a:buChar char="-"/>
            </a:pPr>
            <a:r>
              <a:rPr lang="en-US" dirty="0" err="1"/>
              <a:t>Crear</a:t>
            </a:r>
            <a:r>
              <a:rPr lang="en-US" dirty="0"/>
              <a:t> </a:t>
            </a:r>
            <a:r>
              <a:rPr lang="en-US" dirty="0" err="1"/>
              <a:t>una</a:t>
            </a:r>
            <a:r>
              <a:rPr lang="en-US" dirty="0"/>
              <a:t> </a:t>
            </a:r>
            <a:r>
              <a:rPr lang="en-US" dirty="0" err="1"/>
              <a:t>cuenta</a:t>
            </a:r>
            <a:r>
              <a:rPr lang="en-US" dirty="0"/>
              <a:t> o </a:t>
            </a:r>
            <a:r>
              <a:rPr lang="en-US" dirty="0" err="1"/>
              <a:t>entrar</a:t>
            </a:r>
            <a:r>
              <a:rPr lang="en-US" dirty="0"/>
              <a:t> con </a:t>
            </a:r>
            <a:r>
              <a:rPr lang="en-US" dirty="0" err="1"/>
              <a:t>tu</a:t>
            </a:r>
            <a:r>
              <a:rPr lang="en-US" dirty="0"/>
              <a:t> </a:t>
            </a:r>
            <a:r>
              <a:rPr lang="en-US" dirty="0" err="1"/>
              <a:t>cuenta</a:t>
            </a:r>
            <a:r>
              <a:rPr lang="en-US" dirty="0"/>
              <a:t>.</a:t>
            </a:r>
          </a:p>
          <a:p>
            <a:pPr marL="171450" lvl="0" indent="-171450">
              <a:buFontTx/>
              <a:buChar char="-"/>
            </a:pPr>
            <a:r>
              <a:rPr lang="en-US" dirty="0"/>
              <a:t>Profile editing:</a:t>
            </a:r>
          </a:p>
          <a:p>
            <a:pPr marL="628650" lvl="1" indent="-171450">
              <a:buFontTx/>
              <a:buChar char="-"/>
            </a:pPr>
            <a:r>
              <a:rPr lang="en-US" dirty="0" err="1"/>
              <a:t>Habilita</a:t>
            </a:r>
            <a:r>
              <a:rPr lang="en-US" dirty="0"/>
              <a:t> a un </a:t>
            </a:r>
            <a:r>
              <a:rPr lang="en-US" dirty="0" err="1"/>
              <a:t>usuario</a:t>
            </a:r>
            <a:r>
              <a:rPr lang="en-US" dirty="0"/>
              <a:t> </a:t>
            </a:r>
            <a:r>
              <a:rPr lang="en-US" dirty="0" err="1"/>
              <a:t>configurar</a:t>
            </a:r>
            <a:r>
              <a:rPr lang="en-US" dirty="0"/>
              <a:t> sus </a:t>
            </a:r>
            <a:r>
              <a:rPr lang="en-US" dirty="0" err="1"/>
              <a:t>atributos</a:t>
            </a:r>
            <a:r>
              <a:rPr lang="en-US" dirty="0"/>
              <a:t> de </a:t>
            </a:r>
            <a:r>
              <a:rPr lang="en-US" dirty="0" err="1"/>
              <a:t>usuario</a:t>
            </a:r>
            <a:r>
              <a:rPr lang="en-US" dirty="0"/>
              <a:t>.</a:t>
            </a:r>
          </a:p>
          <a:p>
            <a:pPr marL="171450" lvl="0" indent="-171450">
              <a:buFontTx/>
              <a:buChar char="-"/>
            </a:pPr>
            <a:r>
              <a:rPr lang="en-US" dirty="0"/>
              <a:t>Password reset:</a:t>
            </a:r>
          </a:p>
          <a:p>
            <a:pPr marL="628650" lvl="1" indent="-171450">
              <a:buFontTx/>
              <a:buChar char="-"/>
            </a:pPr>
            <a:r>
              <a:rPr lang="en-US" dirty="0" err="1"/>
              <a:t>Habilita</a:t>
            </a:r>
            <a:r>
              <a:rPr lang="en-US" dirty="0"/>
              <a:t> la </a:t>
            </a:r>
            <a:r>
              <a:rPr lang="en-US" dirty="0" err="1"/>
              <a:t>posibilidad</a:t>
            </a:r>
            <a:r>
              <a:rPr lang="en-US" dirty="0"/>
              <a:t> al </a:t>
            </a:r>
            <a:r>
              <a:rPr lang="en-US" dirty="0" err="1"/>
              <a:t>usuario</a:t>
            </a:r>
            <a:r>
              <a:rPr lang="en-US" dirty="0"/>
              <a:t> de </a:t>
            </a:r>
            <a:r>
              <a:rPr lang="en-US" dirty="0" err="1"/>
              <a:t>resetear</a:t>
            </a:r>
            <a:r>
              <a:rPr lang="en-US" dirty="0"/>
              <a:t> </a:t>
            </a:r>
            <a:r>
              <a:rPr lang="en-US" dirty="0" err="1"/>
              <a:t>su</a:t>
            </a:r>
            <a:r>
              <a:rPr lang="en-US" dirty="0"/>
              <a:t> </a:t>
            </a:r>
            <a:r>
              <a:rPr lang="en-US" dirty="0" err="1"/>
              <a:t>contraseña</a:t>
            </a:r>
            <a:r>
              <a:rPr lang="en-US" dirty="0"/>
              <a:t> </a:t>
            </a:r>
            <a:r>
              <a:rPr lang="en-US" dirty="0" err="1"/>
              <a:t>después</a:t>
            </a:r>
            <a:r>
              <a:rPr lang="en-US" dirty="0"/>
              <a:t> de </a:t>
            </a:r>
            <a:r>
              <a:rPr lang="en-US" dirty="0" err="1"/>
              <a:t>verificar</a:t>
            </a:r>
            <a:r>
              <a:rPr lang="en-US" dirty="0"/>
              <a:t> </a:t>
            </a:r>
            <a:r>
              <a:rPr lang="en-US" dirty="0" err="1"/>
              <a:t>su</a:t>
            </a:r>
            <a:r>
              <a:rPr lang="en-US" dirty="0"/>
              <a:t> email.</a:t>
            </a:r>
          </a:p>
          <a:p>
            <a:pPr marL="171450" lvl="0" indent="-171450">
              <a:buFontTx/>
              <a:buChar char="-"/>
            </a:pPr>
            <a:r>
              <a:rPr lang="en-US" dirty="0"/>
              <a:t>Sign up:</a:t>
            </a:r>
          </a:p>
          <a:p>
            <a:pPr marL="628650" lvl="1" indent="-171450">
              <a:buFontTx/>
              <a:buChar char="-"/>
            </a:pPr>
            <a:r>
              <a:rPr lang="en-US" dirty="0" err="1"/>
              <a:t>Habilita</a:t>
            </a:r>
            <a:r>
              <a:rPr lang="en-US" dirty="0"/>
              <a:t> la </a:t>
            </a:r>
            <a:r>
              <a:rPr lang="en-US" dirty="0" err="1"/>
              <a:t>posibilidad</a:t>
            </a:r>
            <a:r>
              <a:rPr lang="en-US" dirty="0"/>
              <a:t> de </a:t>
            </a:r>
            <a:r>
              <a:rPr lang="en-US" dirty="0" err="1"/>
              <a:t>alta</a:t>
            </a:r>
            <a:r>
              <a:rPr lang="en-US" dirty="0"/>
              <a:t> de </a:t>
            </a:r>
            <a:r>
              <a:rPr lang="en-US" dirty="0" err="1"/>
              <a:t>usuario</a:t>
            </a:r>
            <a:r>
              <a:rPr lang="en-US" dirty="0"/>
              <a:t>.</a:t>
            </a:r>
          </a:p>
          <a:p>
            <a:pPr marL="171450" lvl="0" indent="-171450">
              <a:buFontTx/>
              <a:buChar char="-"/>
            </a:pPr>
            <a:r>
              <a:rPr lang="en-US" dirty="0"/>
              <a:t>Sign in:</a:t>
            </a:r>
          </a:p>
          <a:p>
            <a:pPr marL="628650" lvl="1" indent="-171450">
              <a:buFontTx/>
              <a:buChar char="-"/>
            </a:pPr>
            <a:r>
              <a:rPr lang="en-US" dirty="0" err="1"/>
              <a:t>Habilita</a:t>
            </a:r>
            <a:r>
              <a:rPr lang="en-US" dirty="0"/>
              <a:t> la </a:t>
            </a:r>
            <a:r>
              <a:rPr lang="en-US" dirty="0" err="1"/>
              <a:t>posibilidad</a:t>
            </a:r>
            <a:r>
              <a:rPr lang="en-US" dirty="0"/>
              <a:t> de </a:t>
            </a:r>
            <a:r>
              <a:rPr lang="en-US" dirty="0" err="1"/>
              <a:t>autenticación</a:t>
            </a:r>
            <a:r>
              <a:rPr lang="en-US" dirty="0"/>
              <a:t> de </a:t>
            </a:r>
            <a:r>
              <a:rPr lang="en-US" dirty="0" err="1"/>
              <a:t>usuarios</a:t>
            </a:r>
            <a:r>
              <a:rPr lang="en-US" dirty="0"/>
              <a:t> </a:t>
            </a:r>
            <a:r>
              <a:rPr lang="en-US" dirty="0" err="1"/>
              <a:t>ya</a:t>
            </a:r>
            <a:r>
              <a:rPr lang="en-US" dirty="0"/>
              <a:t> </a:t>
            </a:r>
            <a:r>
              <a:rPr lang="en-US" dirty="0" err="1"/>
              <a:t>existentes</a:t>
            </a:r>
            <a:r>
              <a:rPr lang="en-US" dirty="0"/>
              <a:t>.</a:t>
            </a:r>
          </a:p>
          <a:p>
            <a:pPr marL="171450" lvl="0" indent="-171450">
              <a:buFontTx/>
              <a:buChar char="-"/>
            </a:pPr>
            <a:r>
              <a:rPr lang="en-US" dirty="0"/>
              <a:t>Sign in using resource owner password credentials (ROPC) – NO RECOMENDADO:</a:t>
            </a:r>
          </a:p>
          <a:p>
            <a:pPr marL="628650" lvl="1" indent="-171450">
              <a:buFontTx/>
              <a:buChar char="-"/>
            </a:pPr>
            <a:r>
              <a:rPr lang="en-US" dirty="0"/>
              <a:t>ROPC no se </a:t>
            </a:r>
            <a:r>
              <a:rPr lang="en-US" dirty="0" err="1"/>
              <a:t>recomienda</a:t>
            </a:r>
            <a:r>
              <a:rPr lang="en-US" dirty="0"/>
              <a:t> </a:t>
            </a:r>
            <a:r>
              <a:rPr lang="en-US" dirty="0" err="1"/>
              <a:t>nunca</a:t>
            </a:r>
            <a:r>
              <a:rPr lang="en-US" dirty="0"/>
              <a:t>, es un </a:t>
            </a:r>
            <a:r>
              <a:rPr lang="en-US" dirty="0" err="1"/>
              <a:t>flujo</a:t>
            </a:r>
            <a:r>
              <a:rPr lang="en-US" dirty="0"/>
              <a:t> con </a:t>
            </a:r>
            <a:r>
              <a:rPr lang="en-US" dirty="0" err="1"/>
              <a:t>muchos</a:t>
            </a:r>
            <a:r>
              <a:rPr lang="en-US" dirty="0"/>
              <a:t> </a:t>
            </a:r>
            <a:r>
              <a:rPr lang="en-US" dirty="0" err="1"/>
              <a:t>vectores</a:t>
            </a:r>
            <a:r>
              <a:rPr lang="en-US" dirty="0"/>
              <a:t> de </a:t>
            </a:r>
            <a:r>
              <a:rPr lang="en-US" dirty="0" err="1"/>
              <a:t>ataque</a:t>
            </a:r>
            <a:r>
              <a:rPr lang="en-US" dirty="0"/>
              <a:t> y </a:t>
            </a:r>
            <a:r>
              <a:rPr lang="en-US" dirty="0" err="1"/>
              <a:t>fragil</a:t>
            </a:r>
            <a:r>
              <a:rPr lang="en-US" dirty="0"/>
              <a:t> </a:t>
            </a:r>
            <a:r>
              <a:rPr lang="en-US" dirty="0" err="1"/>
              <a:t>en</a:t>
            </a:r>
            <a:r>
              <a:rPr lang="en-US" dirty="0"/>
              <a:t> general.</a:t>
            </a:r>
          </a:p>
          <a:p>
            <a:pPr marL="628650" lvl="1" indent="-171450">
              <a:buFontTx/>
              <a:buChar char="-"/>
            </a:pPr>
            <a:endParaRPr lang="en-US" dirty="0"/>
          </a:p>
          <a:p>
            <a:pPr marL="0" lvl="0" indent="0">
              <a:buFontTx/>
              <a:buNone/>
            </a:pPr>
            <a:r>
              <a:rPr lang="en-US" dirty="0"/>
              <a:t>Links: https://portal.azure.com/#view/Microsoft_AAD_B2CAdmin/NewUserJourneyCreateFlowsBlade/tenantId/supersecureauth.onmicrosoft.com/isCiamTenant~/false</a:t>
            </a:r>
          </a:p>
        </p:txBody>
      </p:sp>
      <p:sp>
        <p:nvSpPr>
          <p:cNvPr id="4" name="Marcador de número de diapositiva 3"/>
          <p:cNvSpPr>
            <a:spLocks noGrp="1"/>
          </p:cNvSpPr>
          <p:nvPr>
            <p:ph type="sldNum" sz="quarter" idx="5"/>
          </p:nvPr>
        </p:nvSpPr>
        <p:spPr/>
        <p:txBody>
          <a:bodyPr/>
          <a:lstStyle/>
          <a:p>
            <a:fld id="{994D130B-EB20-45B1-AD9D-F77A2FB9C89F}" type="slidenum">
              <a:rPr lang="en-US" smtClean="0"/>
              <a:t>10</a:t>
            </a:fld>
            <a:endParaRPr lang="en-US"/>
          </a:p>
        </p:txBody>
      </p:sp>
    </p:spTree>
    <p:extLst>
      <p:ext uri="{BB962C8B-B14F-4D97-AF65-F5344CB8AC3E}">
        <p14:creationId xmlns:p14="http://schemas.microsoft.com/office/powerpoint/2010/main" val="723119213"/>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endParaRPr lang="es-ES" b="0" i="0" dirty="0">
              <a:solidFill>
                <a:srgbClr val="171717"/>
              </a:solidFill>
              <a:effectLst/>
              <a:latin typeface="Segoe UI" panose="020B0502040204020203" pitchFamily="34" charset="0"/>
            </a:endParaRP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65028246"/>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endParaRPr lang="es-ES" b="0" i="0" dirty="0">
              <a:solidFill>
                <a:srgbClr val="171717"/>
              </a:solidFill>
              <a:effectLst/>
              <a:latin typeface="Segoe UI" panose="020B0502040204020203" pitchFamily="34" charset="0"/>
            </a:endParaRP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6965320"/>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b="0" i="0" dirty="0">
                <a:solidFill>
                  <a:srgbClr val="171717"/>
                </a:solidFill>
                <a:effectLst/>
                <a:latin typeface="Segoe UI" panose="020B0502040204020203" pitchFamily="34" charset="0"/>
              </a:rPr>
              <a:t>Con el elemento </a:t>
            </a:r>
            <a:r>
              <a:rPr lang="es-ES" b="1" i="0" dirty="0" err="1">
                <a:solidFill>
                  <a:srgbClr val="171717"/>
                </a:solidFill>
                <a:effectLst/>
                <a:latin typeface="Segoe UI" panose="020B0502040204020203" pitchFamily="34" charset="0"/>
              </a:rPr>
              <a:t>EnabledForUserJourneys</a:t>
            </a:r>
            <a:r>
              <a:rPr lang="es-ES" b="0" i="0" dirty="0">
                <a:solidFill>
                  <a:srgbClr val="171717"/>
                </a:solidFill>
                <a:effectLst/>
                <a:latin typeface="Segoe UI" panose="020B0502040204020203" pitchFamily="34" charset="0"/>
              </a:rPr>
              <a:t>, puede filtrar los proveedores de notificaciones que estarán disponibles para el usuario. El elemento </a:t>
            </a:r>
            <a:r>
              <a:rPr lang="es-ES" b="1" i="0" dirty="0" err="1">
                <a:solidFill>
                  <a:srgbClr val="171717"/>
                </a:solidFill>
                <a:effectLst/>
                <a:latin typeface="Segoe UI" panose="020B0502040204020203" pitchFamily="34" charset="0"/>
              </a:rPr>
              <a:t>EnabledForUserJourneys</a:t>
            </a:r>
            <a:r>
              <a:rPr lang="es-ES" b="0" i="0" dirty="0">
                <a:solidFill>
                  <a:srgbClr val="171717"/>
                </a:solidFill>
                <a:effectLst/>
                <a:latin typeface="Segoe UI" panose="020B0502040204020203" pitchFamily="34" charset="0"/>
              </a:rPr>
              <a:t> contiene uno de los valores siguientes:</a:t>
            </a:r>
          </a:p>
          <a:p>
            <a:pPr algn="l">
              <a:buFont typeface="Arial" panose="020B0604020202020204" pitchFamily="34" charset="0"/>
              <a:buChar char="•"/>
            </a:pPr>
            <a:r>
              <a:rPr lang="es-ES" b="1" i="0" dirty="0" err="1">
                <a:solidFill>
                  <a:srgbClr val="171717"/>
                </a:solidFill>
                <a:effectLst/>
                <a:latin typeface="Segoe UI" panose="020B0502040204020203" pitchFamily="34" charset="0"/>
              </a:rPr>
              <a:t>Always</a:t>
            </a:r>
            <a:r>
              <a:rPr lang="es-ES" b="0" i="0" dirty="0">
                <a:solidFill>
                  <a:srgbClr val="171717"/>
                </a:solidFill>
                <a:effectLst/>
                <a:latin typeface="Segoe UI" panose="020B0502040204020203" pitchFamily="34" charset="0"/>
              </a:rPr>
              <a:t>: ejecuta el perfil técnico.</a:t>
            </a:r>
          </a:p>
          <a:p>
            <a:pPr algn="l">
              <a:buFont typeface="Arial" panose="020B0604020202020204" pitchFamily="34" charset="0"/>
              <a:buChar char="•"/>
            </a:pPr>
            <a:r>
              <a:rPr lang="es-ES" b="1" i="0" dirty="0" err="1">
                <a:solidFill>
                  <a:srgbClr val="171717"/>
                </a:solidFill>
                <a:effectLst/>
                <a:latin typeface="Segoe UI" panose="020B0502040204020203" pitchFamily="34" charset="0"/>
              </a:rPr>
              <a:t>Never</a:t>
            </a:r>
            <a:r>
              <a:rPr lang="es-ES" b="0" i="0" dirty="0">
                <a:solidFill>
                  <a:srgbClr val="171717"/>
                </a:solidFill>
                <a:effectLst/>
                <a:latin typeface="Segoe UI" panose="020B0502040204020203" pitchFamily="34" charset="0"/>
              </a:rPr>
              <a:t>: omite el perfil técnico.</a:t>
            </a:r>
          </a:p>
          <a:p>
            <a:pPr algn="l">
              <a:buFont typeface="Arial" panose="020B0604020202020204" pitchFamily="34" charset="0"/>
              <a:buChar char="•"/>
            </a:pPr>
            <a:r>
              <a:rPr lang="es-ES" b="1" i="0" dirty="0" err="1">
                <a:solidFill>
                  <a:srgbClr val="171717"/>
                </a:solidFill>
                <a:effectLst/>
                <a:latin typeface="Segoe UI" panose="020B0502040204020203" pitchFamily="34" charset="0"/>
              </a:rPr>
              <a:t>OnClaimsExistence</a:t>
            </a:r>
            <a:r>
              <a:rPr lang="es-ES" b="0" i="0" dirty="0">
                <a:solidFill>
                  <a:srgbClr val="171717"/>
                </a:solidFill>
                <a:effectLst/>
                <a:latin typeface="Segoe UI" panose="020B0502040204020203" pitchFamily="34" charset="0"/>
              </a:rPr>
              <a:t>: solo se ejecuta cuando existe una notificación específica indicada en el perfil técnico.</a:t>
            </a:r>
          </a:p>
          <a:p>
            <a:pPr algn="l">
              <a:buFont typeface="Arial" panose="020B0604020202020204" pitchFamily="34" charset="0"/>
              <a:buChar char="•"/>
            </a:pPr>
            <a:r>
              <a:rPr lang="es-ES" b="1" i="0" dirty="0" err="1">
                <a:solidFill>
                  <a:srgbClr val="171717"/>
                </a:solidFill>
                <a:effectLst/>
                <a:latin typeface="Segoe UI" panose="020B0502040204020203" pitchFamily="34" charset="0"/>
              </a:rPr>
              <a:t>OnItemExistenceInStringCollectionClaim</a:t>
            </a:r>
            <a:r>
              <a:rPr lang="es-ES" b="0" i="0" dirty="0">
                <a:solidFill>
                  <a:srgbClr val="171717"/>
                </a:solidFill>
                <a:effectLst/>
                <a:latin typeface="Segoe UI" panose="020B0502040204020203" pitchFamily="34" charset="0"/>
              </a:rPr>
              <a:t>: solo se ejecuta cuando existe un elemento en una notificación de colección de cadenas.</a:t>
            </a:r>
          </a:p>
          <a:p>
            <a:pPr algn="l">
              <a:buFont typeface="Arial" panose="020B0604020202020204" pitchFamily="34" charset="0"/>
              <a:buChar char="•"/>
            </a:pPr>
            <a:r>
              <a:rPr lang="es-ES" b="1" i="0" dirty="0" err="1">
                <a:solidFill>
                  <a:srgbClr val="171717"/>
                </a:solidFill>
                <a:effectLst/>
                <a:latin typeface="Segoe UI" panose="020B0502040204020203" pitchFamily="34" charset="0"/>
              </a:rPr>
              <a:t>OnItemAbsenceInStringCollectionClaim</a:t>
            </a:r>
            <a:r>
              <a:rPr lang="es-ES" b="0" i="0" dirty="0">
                <a:solidFill>
                  <a:srgbClr val="171717"/>
                </a:solidFill>
                <a:effectLst/>
                <a:latin typeface="Segoe UI" panose="020B0502040204020203" pitchFamily="34" charset="0"/>
              </a:rPr>
              <a:t>: solo se ejecuta cuando no existe ningún elemento en una notificación de colección de cadenas.</a:t>
            </a:r>
          </a:p>
          <a:p>
            <a:pPr algn="l">
              <a:buFont typeface="Arial" panose="020B0604020202020204" pitchFamily="34" charset="0"/>
              <a:buChar char="•"/>
            </a:pPr>
            <a:endParaRPr lang="es-E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Para usar </a:t>
            </a:r>
            <a:r>
              <a:rPr lang="en-US" b="1" i="0" dirty="0" err="1">
                <a:solidFill>
                  <a:srgbClr val="171717"/>
                </a:solidFill>
                <a:effectLst/>
                <a:latin typeface="Segoe UI" panose="020B0502040204020203" pitchFamily="34" charset="0"/>
              </a:rPr>
              <a:t>OnClaimsExistence</a:t>
            </a:r>
            <a:r>
              <a:rPr lang="en-US" b="0" i="0" dirty="0">
                <a:solidFill>
                  <a:srgbClr val="171717"/>
                </a:solidFill>
                <a:effectLst/>
                <a:latin typeface="Segoe UI" panose="020B0502040204020203" pitchFamily="34" charset="0"/>
              </a:rPr>
              <a:t>, </a:t>
            </a:r>
            <a:r>
              <a:rPr lang="en-US" b="1" i="0" dirty="0" err="1">
                <a:solidFill>
                  <a:srgbClr val="171717"/>
                </a:solidFill>
                <a:effectLst/>
                <a:latin typeface="Segoe UI" panose="020B0502040204020203" pitchFamily="34" charset="0"/>
              </a:rPr>
              <a:t>OnItemExistenceInStringCollectionClaim</a:t>
            </a:r>
            <a:r>
              <a:rPr lang="en-US" b="0" i="0" dirty="0">
                <a:solidFill>
                  <a:srgbClr val="171717"/>
                </a:solidFill>
                <a:effectLst/>
                <a:latin typeface="Segoe UI" panose="020B0502040204020203" pitchFamily="34" charset="0"/>
              </a:rPr>
              <a:t> o </a:t>
            </a:r>
            <a:r>
              <a:rPr lang="en-US" b="1" i="0" dirty="0" err="1">
                <a:solidFill>
                  <a:srgbClr val="171717"/>
                </a:solidFill>
                <a:effectLst/>
                <a:latin typeface="Segoe UI" panose="020B0502040204020203" pitchFamily="34" charset="0"/>
              </a:rPr>
              <a:t>OnItemAbsenceInStringCollectionClaim</a:t>
            </a:r>
            <a:r>
              <a:rPr lang="en-US" b="0" i="0" dirty="0">
                <a:solidFill>
                  <a:srgbClr val="171717"/>
                </a:solidFill>
                <a:effectLst/>
                <a:latin typeface="Segoe UI" panose="020B0502040204020203" pitchFamily="34" charset="0"/>
              </a:rPr>
              <a:t>, es </a:t>
            </a:r>
            <a:r>
              <a:rPr lang="en-US" b="0" i="0" dirty="0" err="1">
                <a:solidFill>
                  <a:srgbClr val="171717"/>
                </a:solidFill>
                <a:effectLst/>
                <a:latin typeface="Segoe UI" panose="020B0502040204020203" pitchFamily="34" charset="0"/>
              </a:rPr>
              <a:t>necesario</a:t>
            </a:r>
            <a:r>
              <a:rPr lang="en-US" b="0" i="0" dirty="0">
                <a:solidFill>
                  <a:srgbClr val="171717"/>
                </a:solidFill>
                <a:effectLst/>
                <a:latin typeface="Segoe UI" panose="020B0502040204020203" pitchFamily="34" charset="0"/>
              </a:rPr>
              <a:t> que </a:t>
            </a:r>
            <a:r>
              <a:rPr lang="en-US" b="0" i="0" dirty="0" err="1">
                <a:solidFill>
                  <a:srgbClr val="171717"/>
                </a:solidFill>
                <a:effectLst/>
                <a:latin typeface="Segoe UI" panose="020B0502040204020203" pitchFamily="34" charset="0"/>
              </a:rPr>
              <a:t>proporcione</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los</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siguientes</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metadatos</a:t>
            </a:r>
            <a:r>
              <a:rPr lang="en-US" b="0" i="0" dirty="0">
                <a:solidFill>
                  <a:srgbClr val="171717"/>
                </a:solidFill>
                <a:effectLst/>
                <a:latin typeface="Segoe UI" panose="020B0502040204020203" pitchFamily="34" charset="0"/>
              </a:rPr>
              <a:t>:</a:t>
            </a:r>
          </a:p>
          <a:p>
            <a:pPr algn="l">
              <a:buFont typeface="Arial" panose="020B0604020202020204" pitchFamily="34" charset="0"/>
              <a:buChar char="•"/>
            </a:pPr>
            <a:r>
              <a:rPr lang="en-US" b="1" i="0" dirty="0" err="1">
                <a:solidFill>
                  <a:srgbClr val="171717"/>
                </a:solidFill>
                <a:effectLst/>
                <a:latin typeface="Segoe UI" panose="020B0502040204020203" pitchFamily="34" charset="0"/>
              </a:rPr>
              <a:t>ClaimTypeOnWhichToEnable</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especifica</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el</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tipo</a:t>
            </a:r>
            <a:r>
              <a:rPr lang="en-US" b="0" i="0" dirty="0">
                <a:solidFill>
                  <a:srgbClr val="171717"/>
                </a:solidFill>
                <a:effectLst/>
                <a:latin typeface="Segoe UI" panose="020B0502040204020203" pitchFamily="34" charset="0"/>
              </a:rPr>
              <a:t> de </a:t>
            </a:r>
            <a:r>
              <a:rPr lang="en-US" b="0" i="0" dirty="0" err="1">
                <a:solidFill>
                  <a:srgbClr val="171717"/>
                </a:solidFill>
                <a:effectLst/>
                <a:latin typeface="Segoe UI" panose="020B0502040204020203" pitchFamily="34" charset="0"/>
              </a:rPr>
              <a:t>notificación</a:t>
            </a:r>
            <a:r>
              <a:rPr lang="en-US" b="0" i="0" dirty="0">
                <a:solidFill>
                  <a:srgbClr val="171717"/>
                </a:solidFill>
                <a:effectLst/>
                <a:latin typeface="Segoe UI" panose="020B0502040204020203" pitchFamily="34" charset="0"/>
              </a:rPr>
              <a:t> que se </a:t>
            </a:r>
            <a:r>
              <a:rPr lang="en-US" b="0" i="0" dirty="0" err="1">
                <a:solidFill>
                  <a:srgbClr val="171717"/>
                </a:solidFill>
                <a:effectLst/>
                <a:latin typeface="Segoe UI" panose="020B0502040204020203" pitchFamily="34" charset="0"/>
              </a:rPr>
              <a:t>va</a:t>
            </a:r>
            <a:r>
              <a:rPr lang="en-US" b="0" i="0" dirty="0">
                <a:solidFill>
                  <a:srgbClr val="171717"/>
                </a:solidFill>
                <a:effectLst/>
                <a:latin typeface="Segoe UI" panose="020B0502040204020203" pitchFamily="34" charset="0"/>
              </a:rPr>
              <a:t> a </a:t>
            </a:r>
            <a:r>
              <a:rPr lang="en-US" b="0" i="0" dirty="0" err="1">
                <a:solidFill>
                  <a:srgbClr val="171717"/>
                </a:solidFill>
                <a:effectLst/>
                <a:latin typeface="Segoe UI" panose="020B0502040204020203" pitchFamily="34" charset="0"/>
              </a:rPr>
              <a:t>evaluar</a:t>
            </a:r>
            <a:r>
              <a:rPr lang="en-US" b="0" i="0" dirty="0">
                <a:solidFill>
                  <a:srgbClr val="171717"/>
                </a:solidFill>
                <a:effectLst/>
                <a:latin typeface="Segoe UI" panose="020B0502040204020203" pitchFamily="34" charset="0"/>
              </a:rPr>
              <a:t>.</a:t>
            </a:r>
          </a:p>
          <a:p>
            <a:pPr algn="l">
              <a:buFont typeface="Arial" panose="020B0604020202020204" pitchFamily="34" charset="0"/>
              <a:buChar char="•"/>
            </a:pPr>
            <a:r>
              <a:rPr lang="en-US" b="1" i="0" dirty="0" err="1">
                <a:solidFill>
                  <a:srgbClr val="171717"/>
                </a:solidFill>
                <a:effectLst/>
                <a:latin typeface="Segoe UI" panose="020B0502040204020203" pitchFamily="34" charset="0"/>
              </a:rPr>
              <a:t>ClaimValueOnWhichToEnable</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especifica</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el</a:t>
            </a:r>
            <a:r>
              <a:rPr lang="en-US" b="0" i="0" dirty="0">
                <a:solidFill>
                  <a:srgbClr val="171717"/>
                </a:solidFill>
                <a:effectLst/>
                <a:latin typeface="Segoe UI" panose="020B0502040204020203" pitchFamily="34" charset="0"/>
              </a:rPr>
              <a:t> valor que se </a:t>
            </a:r>
            <a:r>
              <a:rPr lang="en-US" b="0" i="0" dirty="0" err="1">
                <a:solidFill>
                  <a:srgbClr val="171717"/>
                </a:solidFill>
                <a:effectLst/>
                <a:latin typeface="Segoe UI" panose="020B0502040204020203" pitchFamily="34" charset="0"/>
              </a:rPr>
              <a:t>va</a:t>
            </a:r>
            <a:r>
              <a:rPr lang="en-US" b="0" i="0" dirty="0">
                <a:solidFill>
                  <a:srgbClr val="171717"/>
                </a:solidFill>
                <a:effectLst/>
                <a:latin typeface="Segoe UI" panose="020B0502040204020203" pitchFamily="34" charset="0"/>
              </a:rPr>
              <a:t> a </a:t>
            </a:r>
            <a:r>
              <a:rPr lang="en-US" b="0" i="0" dirty="0" err="1">
                <a:solidFill>
                  <a:srgbClr val="171717"/>
                </a:solidFill>
                <a:effectLst/>
                <a:latin typeface="Segoe UI" panose="020B0502040204020203" pitchFamily="34" charset="0"/>
              </a:rPr>
              <a:t>comparar</a:t>
            </a:r>
            <a:r>
              <a:rPr lang="en-US" b="0" i="0" dirty="0">
                <a:solidFill>
                  <a:srgbClr val="171717"/>
                </a:solidFill>
                <a:effectLst/>
                <a:latin typeface="Segoe UI" panose="020B0502040204020203" pitchFamily="34" charset="0"/>
              </a:rPr>
              <a:t>.</a:t>
            </a:r>
          </a:p>
          <a:p>
            <a:pPr algn="l">
              <a:buFont typeface="Arial" panose="020B0604020202020204" pitchFamily="34" charset="0"/>
              <a:buChar char="•"/>
            </a:pPr>
            <a:endParaRPr lang="es-ES" b="0" i="0" dirty="0">
              <a:solidFill>
                <a:srgbClr val="171717"/>
              </a:solidFill>
              <a:effectLst/>
              <a:latin typeface="Segoe UI" panose="020B0502040204020203" pitchFamily="34" charset="0"/>
            </a:endParaRPr>
          </a:p>
          <a:p>
            <a:pPr algn="l"/>
            <a:endParaRPr lang="es-ES" b="0" i="0" dirty="0">
              <a:solidFill>
                <a:srgbClr val="171717"/>
              </a:solidFill>
              <a:effectLst/>
              <a:latin typeface="Segoe UI" panose="020B0502040204020203" pitchFamily="34" charset="0"/>
            </a:endParaRP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97100238"/>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n-US" b="0" i="0" dirty="0">
                <a:solidFill>
                  <a:srgbClr val="171717"/>
                </a:solidFill>
                <a:effectLst/>
                <a:latin typeface="Segoe UI" panose="020B0502040204020203" pitchFamily="34" charset="0"/>
              </a:rPr>
              <a:t>El </a:t>
            </a:r>
            <a:r>
              <a:rPr lang="en-US" b="0" i="0" dirty="0" err="1">
                <a:solidFill>
                  <a:srgbClr val="171717"/>
                </a:solidFill>
                <a:effectLst/>
                <a:latin typeface="Segoe UI" panose="020B0502040204020203" pitchFamily="34" charset="0"/>
              </a:rPr>
              <a:t>atributo</a:t>
            </a:r>
            <a:r>
              <a:rPr lang="en-US" b="0" i="0" dirty="0">
                <a:solidFill>
                  <a:srgbClr val="171717"/>
                </a:solidFill>
                <a:effectLst/>
                <a:latin typeface="Segoe UI" panose="020B0502040204020203" pitchFamily="34" charset="0"/>
              </a:rPr>
              <a:t> </a:t>
            </a:r>
            <a:r>
              <a:rPr lang="en-US" b="1" i="0" dirty="0">
                <a:solidFill>
                  <a:srgbClr val="171717"/>
                </a:solidFill>
                <a:effectLst/>
                <a:latin typeface="Segoe UI" panose="020B0502040204020203" pitchFamily="34" charset="0"/>
              </a:rPr>
              <a:t>Name</a:t>
            </a:r>
            <a:r>
              <a:rPr lang="en-US" b="0" i="0" dirty="0">
                <a:solidFill>
                  <a:srgbClr val="171717"/>
                </a:solidFill>
                <a:effectLst/>
                <a:latin typeface="Segoe UI" panose="020B0502040204020203" pitchFamily="34" charset="0"/>
              </a:rPr>
              <a:t> del </a:t>
            </a:r>
            <a:r>
              <a:rPr lang="en-US" b="0" i="0" dirty="0" err="1">
                <a:solidFill>
                  <a:srgbClr val="171717"/>
                </a:solidFill>
                <a:effectLst/>
                <a:latin typeface="Segoe UI" panose="020B0502040204020203" pitchFamily="34" charset="0"/>
              </a:rPr>
              <a:t>elemento</a:t>
            </a:r>
            <a:r>
              <a:rPr lang="en-US" b="0" i="0" dirty="0">
                <a:solidFill>
                  <a:srgbClr val="171717"/>
                </a:solidFill>
                <a:effectLst/>
                <a:latin typeface="Segoe UI" panose="020B0502040204020203" pitchFamily="34" charset="0"/>
              </a:rPr>
              <a:t> </a:t>
            </a:r>
            <a:r>
              <a:rPr lang="en-US" b="1" i="0" dirty="0">
                <a:solidFill>
                  <a:srgbClr val="171717"/>
                </a:solidFill>
                <a:effectLst/>
                <a:latin typeface="Segoe UI" panose="020B0502040204020203" pitchFamily="34" charset="0"/>
              </a:rPr>
              <a:t>Protocol</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tiene</a:t>
            </a:r>
            <a:r>
              <a:rPr lang="en-US" b="0" i="0" dirty="0">
                <a:solidFill>
                  <a:srgbClr val="171717"/>
                </a:solidFill>
                <a:effectLst/>
                <a:latin typeface="Segoe UI" panose="020B0502040204020203" pitchFamily="34" charset="0"/>
              </a:rPr>
              <a:t> que </a:t>
            </a:r>
            <a:r>
              <a:rPr lang="en-US" b="0" i="0" dirty="0" err="1">
                <a:solidFill>
                  <a:srgbClr val="171717"/>
                </a:solidFill>
                <a:effectLst/>
                <a:latin typeface="Segoe UI" panose="020B0502040204020203" pitchFamily="34" charset="0"/>
              </a:rPr>
              <a:t>establecerse</a:t>
            </a:r>
            <a:r>
              <a:rPr lang="en-US" b="0" i="0" dirty="0">
                <a:solidFill>
                  <a:srgbClr val="171717"/>
                </a:solidFill>
                <a:effectLst/>
                <a:latin typeface="Segoe UI" panose="020B0502040204020203" pitchFamily="34" charset="0"/>
              </a:rPr>
              <a:t> en </a:t>
            </a:r>
            <a:r>
              <a:rPr lang="en-US" dirty="0"/>
              <a:t>Proprietary</a:t>
            </a:r>
            <a:r>
              <a:rPr lang="en-US" b="0" i="0" dirty="0">
                <a:solidFill>
                  <a:srgbClr val="171717"/>
                </a:solidFill>
                <a:effectLst/>
                <a:latin typeface="Segoe UI" panose="020B0502040204020203" pitchFamily="34" charset="0"/>
              </a:rPr>
              <a:t>. El </a:t>
            </a:r>
            <a:r>
              <a:rPr lang="en-US" b="0" i="0" dirty="0" err="1">
                <a:solidFill>
                  <a:srgbClr val="171717"/>
                </a:solidFill>
                <a:effectLst/>
                <a:latin typeface="Segoe UI" panose="020B0502040204020203" pitchFamily="34" charset="0"/>
              </a:rPr>
              <a:t>atributo</a:t>
            </a:r>
            <a:r>
              <a:rPr lang="en-US" b="0" i="0" dirty="0">
                <a:solidFill>
                  <a:srgbClr val="171717"/>
                </a:solidFill>
                <a:effectLst/>
                <a:latin typeface="Segoe UI" panose="020B0502040204020203" pitchFamily="34" charset="0"/>
              </a:rPr>
              <a:t> </a:t>
            </a:r>
            <a:r>
              <a:rPr lang="en-US" b="1" i="0" dirty="0">
                <a:solidFill>
                  <a:srgbClr val="171717"/>
                </a:solidFill>
                <a:effectLst/>
                <a:latin typeface="Segoe UI" panose="020B0502040204020203" pitchFamily="34" charset="0"/>
              </a:rPr>
              <a:t>handler</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debe</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contener</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el</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nombre</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completo</a:t>
            </a:r>
            <a:r>
              <a:rPr lang="en-US" b="0" i="0" dirty="0">
                <a:solidFill>
                  <a:srgbClr val="171717"/>
                </a:solidFill>
                <a:effectLst/>
                <a:latin typeface="Segoe UI" panose="020B0502040204020203" pitchFamily="34" charset="0"/>
              </a:rPr>
              <a:t> del </a:t>
            </a:r>
            <a:r>
              <a:rPr lang="en-US" b="0" i="0" dirty="0" err="1">
                <a:solidFill>
                  <a:srgbClr val="171717"/>
                </a:solidFill>
                <a:effectLst/>
                <a:latin typeface="Segoe UI" panose="020B0502040204020203" pitchFamily="34" charset="0"/>
              </a:rPr>
              <a:t>ensamblado</a:t>
            </a:r>
            <a:r>
              <a:rPr lang="en-US" b="0" i="0" dirty="0">
                <a:solidFill>
                  <a:srgbClr val="171717"/>
                </a:solidFill>
                <a:effectLst/>
                <a:latin typeface="Segoe UI" panose="020B0502040204020203" pitchFamily="34" charset="0"/>
              </a:rPr>
              <a:t> de </a:t>
            </a:r>
            <a:r>
              <a:rPr lang="en-US" b="0" i="0" dirty="0" err="1">
                <a:solidFill>
                  <a:srgbClr val="171717"/>
                </a:solidFill>
                <a:effectLst/>
                <a:latin typeface="Segoe UI" panose="020B0502040204020203" pitchFamily="34" charset="0"/>
              </a:rPr>
              <a:t>controlador</a:t>
            </a:r>
            <a:r>
              <a:rPr lang="en-US" b="0" i="0" dirty="0">
                <a:solidFill>
                  <a:srgbClr val="171717"/>
                </a:solidFill>
                <a:effectLst/>
                <a:latin typeface="Segoe UI" panose="020B0502040204020203" pitchFamily="34" charset="0"/>
              </a:rPr>
              <a:t> de </a:t>
            </a:r>
            <a:r>
              <a:rPr lang="en-US" b="0" i="0" dirty="0" err="1">
                <a:solidFill>
                  <a:srgbClr val="171717"/>
                </a:solidFill>
                <a:effectLst/>
                <a:latin typeface="Segoe UI" panose="020B0502040204020203" pitchFamily="34" charset="0"/>
              </a:rPr>
              <a:t>protocolo</a:t>
            </a:r>
            <a:r>
              <a:rPr lang="en-US" b="0" i="0" dirty="0">
                <a:solidFill>
                  <a:srgbClr val="171717"/>
                </a:solidFill>
                <a:effectLst/>
                <a:latin typeface="Segoe UI" panose="020B0502040204020203" pitchFamily="34" charset="0"/>
              </a:rPr>
              <a:t> </a:t>
            </a:r>
            <a:r>
              <a:rPr lang="en-US" dirty="0" err="1"/>
              <a:t>Web.TPEngine.Providers.AzureActiveDirectoryProvider</a:t>
            </a:r>
            <a:r>
              <a:rPr lang="en-US" dirty="0"/>
              <a:t>, </a:t>
            </a:r>
            <a:r>
              <a:rPr lang="en-US" dirty="0" err="1"/>
              <a:t>Web.TPEngine</a:t>
            </a:r>
            <a:r>
              <a:rPr lang="en-US" dirty="0"/>
              <a:t>, Version=1.0.0.0, Culture=neutral, </a:t>
            </a:r>
            <a:r>
              <a:rPr lang="en-US" dirty="0" err="1"/>
              <a:t>PublicKeyToken</a:t>
            </a:r>
            <a:r>
              <a:rPr lang="en-US" dirty="0"/>
              <a:t>=null</a:t>
            </a:r>
            <a:r>
              <a:rPr lang="en-US" b="0" i="0" dirty="0">
                <a:solidFill>
                  <a:srgbClr val="171717"/>
                </a:solidFill>
                <a:effectLst/>
                <a:latin typeface="Segoe UI" panose="020B0502040204020203" pitchFamily="34" charset="0"/>
              </a:rPr>
              <a:t>.</a:t>
            </a:r>
          </a:p>
          <a:p>
            <a:pPr algn="l"/>
            <a:endParaRPr lang="en-US" b="0" i="0" dirty="0">
              <a:solidFill>
                <a:srgbClr val="171717"/>
              </a:solidFill>
              <a:effectLst/>
              <a:latin typeface="Segoe UI" panose="020B0502040204020203" pitchFamily="34" charset="0"/>
            </a:endParaRPr>
          </a:p>
          <a:p>
            <a:pPr algn="l"/>
            <a:r>
              <a:rPr lang="en-US" b="0" i="0" dirty="0" err="1">
                <a:solidFill>
                  <a:srgbClr val="171717"/>
                </a:solidFill>
                <a:effectLst/>
                <a:latin typeface="Segoe UI" panose="020B0502040204020203" pitchFamily="34" charset="0"/>
              </a:rPr>
              <a:t>los</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perfiles</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técnicos</a:t>
            </a:r>
            <a:r>
              <a:rPr lang="en-US" b="0" i="0" dirty="0">
                <a:solidFill>
                  <a:srgbClr val="171717"/>
                </a:solidFill>
                <a:effectLst/>
                <a:latin typeface="Segoe UI" panose="020B0502040204020203" pitchFamily="34" charset="0"/>
              </a:rPr>
              <a:t> de Azure AD </a:t>
            </a:r>
            <a:r>
              <a:rPr lang="en-US" b="0" i="0" dirty="0" err="1">
                <a:solidFill>
                  <a:srgbClr val="171717"/>
                </a:solidFill>
                <a:effectLst/>
                <a:latin typeface="Segoe UI" panose="020B0502040204020203" pitchFamily="34" charset="0"/>
              </a:rPr>
              <a:t>incluyen</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el</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perfil</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técnico</a:t>
            </a:r>
            <a:r>
              <a:rPr lang="en-US" b="0" i="0" dirty="0">
                <a:solidFill>
                  <a:srgbClr val="171717"/>
                </a:solidFill>
                <a:effectLst/>
                <a:latin typeface="Segoe UI" panose="020B0502040204020203" pitchFamily="34" charset="0"/>
              </a:rPr>
              <a:t> </a:t>
            </a:r>
            <a:r>
              <a:rPr lang="en-US" b="1" i="0" dirty="0">
                <a:solidFill>
                  <a:srgbClr val="171717"/>
                </a:solidFill>
                <a:effectLst/>
                <a:latin typeface="Segoe UI" panose="020B0502040204020203" pitchFamily="34" charset="0"/>
              </a:rPr>
              <a:t>AAD-Common</a:t>
            </a:r>
            <a:r>
              <a:rPr lang="en-US" b="0" i="0" dirty="0">
                <a:solidFill>
                  <a:srgbClr val="171717"/>
                </a:solidFill>
                <a:effectLst/>
                <a:latin typeface="Segoe UI" panose="020B0502040204020203" pitchFamily="34" charset="0"/>
              </a:rPr>
              <a:t>. Los </a:t>
            </a:r>
            <a:r>
              <a:rPr lang="en-US" b="0" i="0" dirty="0" err="1">
                <a:solidFill>
                  <a:srgbClr val="171717"/>
                </a:solidFill>
                <a:effectLst/>
                <a:latin typeface="Segoe UI" panose="020B0502040204020203" pitchFamily="34" charset="0"/>
              </a:rPr>
              <a:t>perfiles</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técnicos</a:t>
            </a:r>
            <a:r>
              <a:rPr lang="en-US" b="0" i="0" dirty="0">
                <a:solidFill>
                  <a:srgbClr val="171717"/>
                </a:solidFill>
                <a:effectLst/>
                <a:latin typeface="Segoe UI" panose="020B0502040204020203" pitchFamily="34" charset="0"/>
              </a:rPr>
              <a:t> de Azure AD no </a:t>
            </a:r>
            <a:r>
              <a:rPr lang="en-US" b="0" i="0" dirty="0" err="1">
                <a:solidFill>
                  <a:srgbClr val="171717"/>
                </a:solidFill>
                <a:effectLst/>
                <a:latin typeface="Segoe UI" panose="020B0502040204020203" pitchFamily="34" charset="0"/>
              </a:rPr>
              <a:t>especifican</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el</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protocolo</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porque</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este</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está</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configurado</a:t>
            </a:r>
            <a:r>
              <a:rPr lang="en-US" b="0" i="0" dirty="0">
                <a:solidFill>
                  <a:srgbClr val="171717"/>
                </a:solidFill>
                <a:effectLst/>
                <a:latin typeface="Segoe UI" panose="020B0502040204020203" pitchFamily="34" charset="0"/>
              </a:rPr>
              <a:t> en </a:t>
            </a:r>
            <a:r>
              <a:rPr lang="en-US" b="0" i="0" dirty="0" err="1">
                <a:solidFill>
                  <a:srgbClr val="171717"/>
                </a:solidFill>
                <a:effectLst/>
                <a:latin typeface="Segoe UI" panose="020B0502040204020203" pitchFamily="34" charset="0"/>
              </a:rPr>
              <a:t>el</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perfil</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técnico</a:t>
            </a:r>
            <a:r>
              <a:rPr lang="en-US" b="0" i="0" dirty="0">
                <a:solidFill>
                  <a:srgbClr val="171717"/>
                </a:solidFill>
                <a:effectLst/>
                <a:latin typeface="Segoe UI" panose="020B0502040204020203" pitchFamily="34" charset="0"/>
              </a:rPr>
              <a:t> </a:t>
            </a:r>
            <a:r>
              <a:rPr lang="en-US" b="1" i="0" dirty="0">
                <a:solidFill>
                  <a:srgbClr val="171717"/>
                </a:solidFill>
                <a:effectLst/>
                <a:latin typeface="Segoe UI" panose="020B0502040204020203" pitchFamily="34" charset="0"/>
              </a:rPr>
              <a:t>AAD-Common</a:t>
            </a:r>
            <a:r>
              <a:rPr lang="en-US" b="0" i="0" dirty="0">
                <a:solidFill>
                  <a:srgbClr val="171717"/>
                </a:solidFill>
                <a:effectLst/>
                <a:latin typeface="Segoe UI" panose="020B0502040204020203" pitchFamily="34" charset="0"/>
              </a:rPr>
              <a:t>:</a:t>
            </a:r>
          </a:p>
          <a:p>
            <a:pPr algn="l">
              <a:buFont typeface="Arial" panose="020B0604020202020204" pitchFamily="34" charset="0"/>
              <a:buChar char="•"/>
            </a:pPr>
            <a:r>
              <a:rPr lang="en-US" b="1" i="0" dirty="0">
                <a:solidFill>
                  <a:srgbClr val="171717"/>
                </a:solidFill>
                <a:effectLst/>
                <a:latin typeface="Segoe UI" panose="020B0502040204020203" pitchFamily="34" charset="0"/>
              </a:rPr>
              <a:t>AAD-</a:t>
            </a:r>
            <a:r>
              <a:rPr lang="en-US" b="1" i="0" dirty="0" err="1">
                <a:solidFill>
                  <a:srgbClr val="171717"/>
                </a:solidFill>
                <a:effectLst/>
                <a:latin typeface="Segoe UI" panose="020B0502040204020203" pitchFamily="34" charset="0"/>
              </a:rPr>
              <a:t>UserReadUsingAlternativeSecurityId</a:t>
            </a:r>
            <a:r>
              <a:rPr lang="en-US" b="0" i="0" dirty="0">
                <a:solidFill>
                  <a:srgbClr val="171717"/>
                </a:solidFill>
                <a:effectLst/>
                <a:latin typeface="Segoe UI" panose="020B0502040204020203" pitchFamily="34" charset="0"/>
              </a:rPr>
              <a:t> y </a:t>
            </a:r>
            <a:r>
              <a:rPr lang="en-US" b="1" i="0" dirty="0">
                <a:solidFill>
                  <a:srgbClr val="171717"/>
                </a:solidFill>
                <a:effectLst/>
                <a:latin typeface="Segoe UI" panose="020B0502040204020203" pitchFamily="34" charset="0"/>
              </a:rPr>
              <a:t>AAD-</a:t>
            </a:r>
            <a:r>
              <a:rPr lang="en-US" b="1" i="0" dirty="0" err="1">
                <a:solidFill>
                  <a:srgbClr val="171717"/>
                </a:solidFill>
                <a:effectLst/>
                <a:latin typeface="Segoe UI" panose="020B0502040204020203" pitchFamily="34" charset="0"/>
              </a:rPr>
              <a:t>UserReadUsingAlternativeSecurityId</a:t>
            </a:r>
            <a:r>
              <a:rPr lang="en-US" b="1" i="0" dirty="0">
                <a:solidFill>
                  <a:srgbClr val="171717"/>
                </a:solidFill>
                <a:effectLst/>
                <a:latin typeface="Segoe UI" panose="020B0502040204020203" pitchFamily="34" charset="0"/>
              </a:rPr>
              <a:t>-</a:t>
            </a:r>
            <a:r>
              <a:rPr lang="en-US" b="1" i="0" dirty="0" err="1">
                <a:solidFill>
                  <a:srgbClr val="171717"/>
                </a:solidFill>
                <a:effectLst/>
                <a:latin typeface="Segoe UI" panose="020B0502040204020203" pitchFamily="34" charset="0"/>
              </a:rPr>
              <a:t>NoError</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buscar</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una</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cuenta</a:t>
            </a:r>
            <a:r>
              <a:rPr lang="en-US" b="0" i="0" dirty="0">
                <a:solidFill>
                  <a:srgbClr val="171717"/>
                </a:solidFill>
                <a:effectLst/>
                <a:latin typeface="Segoe UI" panose="020B0502040204020203" pitchFamily="34" charset="0"/>
              </a:rPr>
              <a:t> de redes </a:t>
            </a:r>
            <a:r>
              <a:rPr lang="en-US" b="0" i="0" dirty="0" err="1">
                <a:solidFill>
                  <a:srgbClr val="171717"/>
                </a:solidFill>
                <a:effectLst/>
                <a:latin typeface="Segoe UI" panose="020B0502040204020203" pitchFamily="34" charset="0"/>
              </a:rPr>
              <a:t>sociales</a:t>
            </a:r>
            <a:r>
              <a:rPr lang="en-US" b="0" i="0" dirty="0">
                <a:solidFill>
                  <a:srgbClr val="171717"/>
                </a:solidFill>
                <a:effectLst/>
                <a:latin typeface="Segoe UI" panose="020B0502040204020203" pitchFamily="34" charset="0"/>
              </a:rPr>
              <a:t> en </a:t>
            </a:r>
            <a:r>
              <a:rPr lang="en-US" b="0" i="0" dirty="0" err="1">
                <a:solidFill>
                  <a:srgbClr val="171717"/>
                </a:solidFill>
                <a:effectLst/>
                <a:latin typeface="Segoe UI" panose="020B0502040204020203" pitchFamily="34" charset="0"/>
              </a:rPr>
              <a:t>el</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directorio</a:t>
            </a:r>
            <a:r>
              <a:rPr lang="en-US" b="0" i="0" dirty="0">
                <a:solidFill>
                  <a:srgbClr val="171717"/>
                </a:solidFill>
                <a:effectLst/>
                <a:latin typeface="Segoe UI" panose="020B0502040204020203" pitchFamily="34" charset="0"/>
              </a:rPr>
              <a:t>.</a:t>
            </a:r>
          </a:p>
          <a:p>
            <a:pPr algn="l">
              <a:buFont typeface="Arial" panose="020B0604020202020204" pitchFamily="34" charset="0"/>
              <a:buChar char="•"/>
            </a:pPr>
            <a:r>
              <a:rPr lang="en-US" b="1" i="0" dirty="0">
                <a:solidFill>
                  <a:srgbClr val="171717"/>
                </a:solidFill>
                <a:effectLst/>
                <a:latin typeface="Segoe UI" panose="020B0502040204020203" pitchFamily="34" charset="0"/>
              </a:rPr>
              <a:t>AAD-</a:t>
            </a:r>
            <a:r>
              <a:rPr lang="en-US" b="1" i="0" dirty="0" err="1">
                <a:solidFill>
                  <a:srgbClr val="171717"/>
                </a:solidFill>
                <a:effectLst/>
                <a:latin typeface="Segoe UI" panose="020B0502040204020203" pitchFamily="34" charset="0"/>
              </a:rPr>
              <a:t>UserWriteUsingAlternativeSecurityId</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crear</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una</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cuenta</a:t>
            </a:r>
            <a:r>
              <a:rPr lang="en-US" b="0" i="0" dirty="0">
                <a:solidFill>
                  <a:srgbClr val="171717"/>
                </a:solidFill>
                <a:effectLst/>
                <a:latin typeface="Segoe UI" panose="020B0502040204020203" pitchFamily="34" charset="0"/>
              </a:rPr>
              <a:t> de redes </a:t>
            </a:r>
            <a:r>
              <a:rPr lang="en-US" b="0" i="0" dirty="0" err="1">
                <a:solidFill>
                  <a:srgbClr val="171717"/>
                </a:solidFill>
                <a:effectLst/>
                <a:latin typeface="Segoe UI" panose="020B0502040204020203" pitchFamily="34" charset="0"/>
              </a:rPr>
              <a:t>sociales</a:t>
            </a:r>
            <a:r>
              <a:rPr lang="en-US" b="0" i="0" dirty="0">
                <a:solidFill>
                  <a:srgbClr val="171717"/>
                </a:solidFill>
                <a:effectLst/>
                <a:latin typeface="Segoe UI" panose="020B0502040204020203" pitchFamily="34" charset="0"/>
              </a:rPr>
              <a:t>.</a:t>
            </a:r>
          </a:p>
          <a:p>
            <a:pPr algn="l">
              <a:buFont typeface="Arial" panose="020B0604020202020204" pitchFamily="34" charset="0"/>
              <a:buChar char="•"/>
            </a:pPr>
            <a:r>
              <a:rPr lang="en-US" b="1" i="0" dirty="0">
                <a:solidFill>
                  <a:srgbClr val="171717"/>
                </a:solidFill>
                <a:effectLst/>
                <a:latin typeface="Segoe UI" panose="020B0502040204020203" pitchFamily="34" charset="0"/>
              </a:rPr>
              <a:t>AAD-</a:t>
            </a:r>
            <a:r>
              <a:rPr lang="en-US" b="1" i="0" dirty="0" err="1">
                <a:solidFill>
                  <a:srgbClr val="171717"/>
                </a:solidFill>
                <a:effectLst/>
                <a:latin typeface="Segoe UI" panose="020B0502040204020203" pitchFamily="34" charset="0"/>
              </a:rPr>
              <a:t>UserReadUsingEmailAddress</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buscar</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una</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cuenta</a:t>
            </a:r>
            <a:r>
              <a:rPr lang="en-US" b="0" i="0" dirty="0">
                <a:solidFill>
                  <a:srgbClr val="171717"/>
                </a:solidFill>
                <a:effectLst/>
                <a:latin typeface="Segoe UI" panose="020B0502040204020203" pitchFamily="34" charset="0"/>
              </a:rPr>
              <a:t> local en </a:t>
            </a:r>
            <a:r>
              <a:rPr lang="en-US" b="0" i="0" dirty="0" err="1">
                <a:solidFill>
                  <a:srgbClr val="171717"/>
                </a:solidFill>
                <a:effectLst/>
                <a:latin typeface="Segoe UI" panose="020B0502040204020203" pitchFamily="34" charset="0"/>
              </a:rPr>
              <a:t>el</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directorio</a:t>
            </a:r>
            <a:r>
              <a:rPr lang="en-US" b="0" i="0" dirty="0">
                <a:solidFill>
                  <a:srgbClr val="171717"/>
                </a:solidFill>
                <a:effectLst/>
                <a:latin typeface="Segoe UI" panose="020B0502040204020203" pitchFamily="34" charset="0"/>
              </a:rPr>
              <a:t>.</a:t>
            </a:r>
          </a:p>
          <a:p>
            <a:pPr algn="l">
              <a:buFont typeface="Arial" panose="020B0604020202020204" pitchFamily="34" charset="0"/>
              <a:buChar char="•"/>
            </a:pPr>
            <a:r>
              <a:rPr lang="en-US" b="1" i="0" dirty="0">
                <a:solidFill>
                  <a:srgbClr val="171717"/>
                </a:solidFill>
                <a:effectLst/>
                <a:latin typeface="Segoe UI" panose="020B0502040204020203" pitchFamily="34" charset="0"/>
              </a:rPr>
              <a:t>AAD-</a:t>
            </a:r>
            <a:r>
              <a:rPr lang="en-US" b="1" i="0" dirty="0" err="1">
                <a:solidFill>
                  <a:srgbClr val="171717"/>
                </a:solidFill>
                <a:effectLst/>
                <a:latin typeface="Segoe UI" panose="020B0502040204020203" pitchFamily="34" charset="0"/>
              </a:rPr>
              <a:t>UserWriteUsingLogonEmail</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crear</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una</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cuenta</a:t>
            </a:r>
            <a:r>
              <a:rPr lang="en-US" b="0" i="0" dirty="0">
                <a:solidFill>
                  <a:srgbClr val="171717"/>
                </a:solidFill>
                <a:effectLst/>
                <a:latin typeface="Segoe UI" panose="020B0502040204020203" pitchFamily="34" charset="0"/>
              </a:rPr>
              <a:t> local.</a:t>
            </a:r>
          </a:p>
          <a:p>
            <a:pPr algn="l">
              <a:buFont typeface="Arial" panose="020B0604020202020204" pitchFamily="34" charset="0"/>
              <a:buChar char="•"/>
            </a:pPr>
            <a:r>
              <a:rPr lang="en-US" b="1" i="0" dirty="0">
                <a:solidFill>
                  <a:srgbClr val="171717"/>
                </a:solidFill>
                <a:effectLst/>
                <a:latin typeface="Segoe UI" panose="020B0502040204020203" pitchFamily="34" charset="0"/>
              </a:rPr>
              <a:t>AAD-</a:t>
            </a:r>
            <a:r>
              <a:rPr lang="en-US" b="1" i="0" dirty="0" err="1">
                <a:solidFill>
                  <a:srgbClr val="171717"/>
                </a:solidFill>
                <a:effectLst/>
                <a:latin typeface="Segoe UI" panose="020B0502040204020203" pitchFamily="34" charset="0"/>
              </a:rPr>
              <a:t>UserWritePasswordUsingObjectId</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actualizar</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una</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contraseña</a:t>
            </a:r>
            <a:r>
              <a:rPr lang="en-US" b="0" i="0" dirty="0">
                <a:solidFill>
                  <a:srgbClr val="171717"/>
                </a:solidFill>
                <a:effectLst/>
                <a:latin typeface="Segoe UI" panose="020B0502040204020203" pitchFamily="34" charset="0"/>
              </a:rPr>
              <a:t> de </a:t>
            </a:r>
            <a:r>
              <a:rPr lang="en-US" b="0" i="0" dirty="0" err="1">
                <a:solidFill>
                  <a:srgbClr val="171717"/>
                </a:solidFill>
                <a:effectLst/>
                <a:latin typeface="Segoe UI" panose="020B0502040204020203" pitchFamily="34" charset="0"/>
              </a:rPr>
              <a:t>una</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cuenta</a:t>
            </a:r>
            <a:r>
              <a:rPr lang="en-US" b="0" i="0" dirty="0">
                <a:solidFill>
                  <a:srgbClr val="171717"/>
                </a:solidFill>
                <a:effectLst/>
                <a:latin typeface="Segoe UI" panose="020B0502040204020203" pitchFamily="34" charset="0"/>
              </a:rPr>
              <a:t> local.</a:t>
            </a:r>
          </a:p>
          <a:p>
            <a:pPr algn="l">
              <a:buFont typeface="Arial" panose="020B0604020202020204" pitchFamily="34" charset="0"/>
              <a:buChar char="•"/>
            </a:pPr>
            <a:r>
              <a:rPr lang="en-US" b="1" i="0" dirty="0">
                <a:solidFill>
                  <a:srgbClr val="171717"/>
                </a:solidFill>
                <a:effectLst/>
                <a:latin typeface="Segoe UI" panose="020B0502040204020203" pitchFamily="34" charset="0"/>
              </a:rPr>
              <a:t>AAD-</a:t>
            </a:r>
            <a:r>
              <a:rPr lang="en-US" b="1" i="0" dirty="0" err="1">
                <a:solidFill>
                  <a:srgbClr val="171717"/>
                </a:solidFill>
                <a:effectLst/>
                <a:latin typeface="Segoe UI" panose="020B0502040204020203" pitchFamily="34" charset="0"/>
              </a:rPr>
              <a:t>UserWriteProfileUsingObjectId</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actualizar</a:t>
            </a:r>
            <a:r>
              <a:rPr lang="en-US" b="0" i="0" dirty="0">
                <a:solidFill>
                  <a:srgbClr val="171717"/>
                </a:solidFill>
                <a:effectLst/>
                <a:latin typeface="Segoe UI" panose="020B0502040204020203" pitchFamily="34" charset="0"/>
              </a:rPr>
              <a:t> un </a:t>
            </a:r>
            <a:r>
              <a:rPr lang="en-US" b="0" i="0" dirty="0" err="1">
                <a:solidFill>
                  <a:srgbClr val="171717"/>
                </a:solidFill>
                <a:effectLst/>
                <a:latin typeface="Segoe UI" panose="020B0502040204020203" pitchFamily="34" charset="0"/>
              </a:rPr>
              <a:t>perfil</a:t>
            </a:r>
            <a:r>
              <a:rPr lang="en-US" b="0" i="0" dirty="0">
                <a:solidFill>
                  <a:srgbClr val="171717"/>
                </a:solidFill>
                <a:effectLst/>
                <a:latin typeface="Segoe UI" panose="020B0502040204020203" pitchFamily="34" charset="0"/>
              </a:rPr>
              <a:t> de </a:t>
            </a:r>
            <a:r>
              <a:rPr lang="en-US" b="0" i="0" dirty="0" err="1">
                <a:solidFill>
                  <a:srgbClr val="171717"/>
                </a:solidFill>
                <a:effectLst/>
                <a:latin typeface="Segoe UI" panose="020B0502040204020203" pitchFamily="34" charset="0"/>
              </a:rPr>
              <a:t>usuario</a:t>
            </a:r>
            <a:r>
              <a:rPr lang="en-US" b="0" i="0" dirty="0">
                <a:solidFill>
                  <a:srgbClr val="171717"/>
                </a:solidFill>
                <a:effectLst/>
                <a:latin typeface="Segoe UI" panose="020B0502040204020203" pitchFamily="34" charset="0"/>
              </a:rPr>
              <a:t> de </a:t>
            </a:r>
            <a:r>
              <a:rPr lang="en-US" b="0" i="0" dirty="0" err="1">
                <a:solidFill>
                  <a:srgbClr val="171717"/>
                </a:solidFill>
                <a:effectLst/>
                <a:latin typeface="Segoe UI" panose="020B0502040204020203" pitchFamily="34" charset="0"/>
              </a:rPr>
              <a:t>una</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cuenta</a:t>
            </a:r>
            <a:r>
              <a:rPr lang="en-US" b="0" i="0" dirty="0">
                <a:solidFill>
                  <a:srgbClr val="171717"/>
                </a:solidFill>
                <a:effectLst/>
                <a:latin typeface="Segoe UI" panose="020B0502040204020203" pitchFamily="34" charset="0"/>
              </a:rPr>
              <a:t> local o social.</a:t>
            </a:r>
          </a:p>
          <a:p>
            <a:pPr algn="l">
              <a:buFont typeface="Arial" panose="020B0604020202020204" pitchFamily="34" charset="0"/>
              <a:buChar char="•"/>
            </a:pPr>
            <a:r>
              <a:rPr lang="en-US" b="1" i="0" dirty="0">
                <a:solidFill>
                  <a:srgbClr val="171717"/>
                </a:solidFill>
                <a:effectLst/>
                <a:latin typeface="Segoe UI" panose="020B0502040204020203" pitchFamily="34" charset="0"/>
              </a:rPr>
              <a:t>AAD-</a:t>
            </a:r>
            <a:r>
              <a:rPr lang="en-US" b="1" i="0" dirty="0" err="1">
                <a:solidFill>
                  <a:srgbClr val="171717"/>
                </a:solidFill>
                <a:effectLst/>
                <a:latin typeface="Segoe UI" panose="020B0502040204020203" pitchFamily="34" charset="0"/>
              </a:rPr>
              <a:t>UserReadUsingObjectId</a:t>
            </a:r>
            <a:r>
              <a:rPr lang="en-US" b="0" i="0" dirty="0">
                <a:solidFill>
                  <a:srgbClr val="171717"/>
                </a:solidFill>
                <a:effectLst/>
                <a:latin typeface="Segoe UI" panose="020B0502040204020203" pitchFamily="34" charset="0"/>
              </a:rPr>
              <a:t>: leer un </a:t>
            </a:r>
            <a:r>
              <a:rPr lang="en-US" b="0" i="0" dirty="0" err="1">
                <a:solidFill>
                  <a:srgbClr val="171717"/>
                </a:solidFill>
                <a:effectLst/>
                <a:latin typeface="Segoe UI" panose="020B0502040204020203" pitchFamily="34" charset="0"/>
              </a:rPr>
              <a:t>perfil</a:t>
            </a:r>
            <a:r>
              <a:rPr lang="en-US" b="0" i="0" dirty="0">
                <a:solidFill>
                  <a:srgbClr val="171717"/>
                </a:solidFill>
                <a:effectLst/>
                <a:latin typeface="Segoe UI" panose="020B0502040204020203" pitchFamily="34" charset="0"/>
              </a:rPr>
              <a:t> de </a:t>
            </a:r>
            <a:r>
              <a:rPr lang="en-US" b="0" i="0" dirty="0" err="1">
                <a:solidFill>
                  <a:srgbClr val="171717"/>
                </a:solidFill>
                <a:effectLst/>
                <a:latin typeface="Segoe UI" panose="020B0502040204020203" pitchFamily="34" charset="0"/>
              </a:rPr>
              <a:t>usuario</a:t>
            </a:r>
            <a:r>
              <a:rPr lang="en-US" b="0" i="0" dirty="0">
                <a:solidFill>
                  <a:srgbClr val="171717"/>
                </a:solidFill>
                <a:effectLst/>
                <a:latin typeface="Segoe UI" panose="020B0502040204020203" pitchFamily="34" charset="0"/>
              </a:rPr>
              <a:t> de </a:t>
            </a:r>
            <a:r>
              <a:rPr lang="en-US" b="0" i="0" dirty="0" err="1">
                <a:solidFill>
                  <a:srgbClr val="171717"/>
                </a:solidFill>
                <a:effectLst/>
                <a:latin typeface="Segoe UI" panose="020B0502040204020203" pitchFamily="34" charset="0"/>
              </a:rPr>
              <a:t>una</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cuenta</a:t>
            </a:r>
            <a:r>
              <a:rPr lang="en-US" b="0" i="0" dirty="0">
                <a:solidFill>
                  <a:srgbClr val="171717"/>
                </a:solidFill>
                <a:effectLst/>
                <a:latin typeface="Segoe UI" panose="020B0502040204020203" pitchFamily="34" charset="0"/>
              </a:rPr>
              <a:t> local o social.</a:t>
            </a:r>
          </a:p>
          <a:p>
            <a:pPr algn="l">
              <a:buFont typeface="Arial" panose="020B0604020202020204" pitchFamily="34" charset="0"/>
              <a:buChar char="•"/>
            </a:pPr>
            <a:r>
              <a:rPr lang="en-US" b="1" i="0" dirty="0">
                <a:solidFill>
                  <a:srgbClr val="171717"/>
                </a:solidFill>
                <a:effectLst/>
                <a:latin typeface="Segoe UI" panose="020B0502040204020203" pitchFamily="34" charset="0"/>
              </a:rPr>
              <a:t>AAD-</a:t>
            </a:r>
            <a:r>
              <a:rPr lang="en-US" b="1" i="0" dirty="0" err="1">
                <a:solidFill>
                  <a:srgbClr val="171717"/>
                </a:solidFill>
                <a:effectLst/>
                <a:latin typeface="Segoe UI" panose="020B0502040204020203" pitchFamily="34" charset="0"/>
              </a:rPr>
              <a:t>UserWritePhoneNumberUsingObjectId</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escribir</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el</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número</a:t>
            </a:r>
            <a:r>
              <a:rPr lang="en-US" b="0" i="0" dirty="0">
                <a:solidFill>
                  <a:srgbClr val="171717"/>
                </a:solidFill>
                <a:effectLst/>
                <a:latin typeface="Segoe UI" panose="020B0502040204020203" pitchFamily="34" charset="0"/>
              </a:rPr>
              <a:t> de </a:t>
            </a:r>
            <a:r>
              <a:rPr lang="en-US" b="0" i="0" dirty="0" err="1">
                <a:solidFill>
                  <a:srgbClr val="171717"/>
                </a:solidFill>
                <a:effectLst/>
                <a:latin typeface="Segoe UI" panose="020B0502040204020203" pitchFamily="34" charset="0"/>
              </a:rPr>
              <a:t>teléfono</a:t>
            </a:r>
            <a:r>
              <a:rPr lang="en-US" b="0" i="0" dirty="0">
                <a:solidFill>
                  <a:srgbClr val="171717"/>
                </a:solidFill>
                <a:effectLst/>
                <a:latin typeface="Segoe UI" panose="020B0502040204020203" pitchFamily="34" charset="0"/>
              </a:rPr>
              <a:t> de MFA de </a:t>
            </a:r>
            <a:r>
              <a:rPr lang="en-US" b="0" i="0" dirty="0" err="1">
                <a:solidFill>
                  <a:srgbClr val="171717"/>
                </a:solidFill>
                <a:effectLst/>
                <a:latin typeface="Segoe UI" panose="020B0502040204020203" pitchFamily="34" charset="0"/>
              </a:rPr>
              <a:t>una</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cuenta</a:t>
            </a:r>
            <a:r>
              <a:rPr lang="en-US" b="0" i="0" dirty="0">
                <a:solidFill>
                  <a:srgbClr val="171717"/>
                </a:solidFill>
                <a:effectLst/>
                <a:latin typeface="Segoe UI" panose="020B0502040204020203" pitchFamily="34" charset="0"/>
              </a:rPr>
              <a:t> local o </a:t>
            </a:r>
            <a:r>
              <a:rPr lang="en-US" b="0" i="0" dirty="0" err="1">
                <a:solidFill>
                  <a:srgbClr val="171717"/>
                </a:solidFill>
                <a:effectLst/>
                <a:latin typeface="Segoe UI" panose="020B0502040204020203" pitchFamily="34" charset="0"/>
              </a:rPr>
              <a:t>socia</a:t>
            </a:r>
            <a:endParaRPr lang="en-US" b="0" i="0" dirty="0">
              <a:solidFill>
                <a:srgbClr val="171717"/>
              </a:solidFill>
              <a:effectLst/>
              <a:latin typeface="Segoe UI" panose="020B0502040204020203" pitchFamily="34" charset="0"/>
            </a:endParaRPr>
          </a:p>
          <a:p>
            <a:pPr algn="l"/>
            <a:endParaRPr lang="es-ES" b="0" i="0" dirty="0">
              <a:solidFill>
                <a:srgbClr val="171717"/>
              </a:solidFill>
              <a:effectLst/>
              <a:latin typeface="Segoe UI" panose="020B0502040204020203" pitchFamily="34" charset="0"/>
            </a:endParaRPr>
          </a:p>
          <a:p>
            <a:pPr algn="l"/>
            <a:endParaRPr lang="es-ES" b="0" i="0" dirty="0">
              <a:solidFill>
                <a:srgbClr val="171717"/>
              </a:solidFill>
              <a:effectLst/>
              <a:latin typeface="Segoe UI" panose="020B0502040204020203" pitchFamily="34" charset="0"/>
            </a:endParaRP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19543817"/>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Enseñar AAD </a:t>
            </a:r>
            <a:r>
              <a:rPr lang="es-ES" dirty="0" err="1"/>
              <a:t>technical</a:t>
            </a:r>
            <a:r>
              <a:rPr lang="es-ES" dirty="0"/>
              <a:t> </a:t>
            </a:r>
            <a:r>
              <a:rPr lang="es-ES" dirty="0" err="1"/>
              <a:t>profiles</a:t>
            </a:r>
            <a:endParaRPr lang="es-ES" dirty="0"/>
          </a:p>
          <a:p>
            <a:r>
              <a:rPr lang="es-ES" dirty="0"/>
              <a:t>Enseñar esto </a:t>
            </a:r>
            <a:r>
              <a:rPr lang="es-ES" dirty="0">
                <a:hlinkClick r:id="rId3"/>
              </a:rPr>
              <a:t>Definición de un perfil técnico de la transformación de notificaciones - Azure AD B2C | Microsoft </a:t>
            </a:r>
            <a:r>
              <a:rPr lang="es-ES" dirty="0" err="1">
                <a:hlinkClick r:id="rId3"/>
              </a:rPr>
              <a:t>Learn</a:t>
            </a:r>
            <a:r>
              <a:rPr lang="es-ES" dirty="0"/>
              <a:t> Transformación de </a:t>
            </a:r>
            <a:r>
              <a:rPr lang="es-ES" dirty="0" err="1"/>
              <a:t>claims</a:t>
            </a:r>
            <a:endParaRPr lang="es-ES" dirty="0"/>
          </a:p>
          <a:p>
            <a:r>
              <a:rPr lang="es-ES" dirty="0"/>
              <a:t>Enseñar un </a:t>
            </a:r>
            <a:r>
              <a:rPr lang="es-ES" dirty="0" err="1"/>
              <a:t>Téchnical</a:t>
            </a:r>
            <a:r>
              <a:rPr lang="es-ES" dirty="0"/>
              <a:t> </a:t>
            </a:r>
            <a:r>
              <a:rPr lang="es-ES" dirty="0" err="1"/>
              <a:t>profile</a:t>
            </a:r>
            <a:r>
              <a:rPr lang="es-ES" dirty="0"/>
              <a:t> de tipo REST</a:t>
            </a:r>
          </a:p>
          <a:p>
            <a:r>
              <a:rPr lang="es-ES" dirty="0"/>
              <a:t>Enseñar uno de </a:t>
            </a:r>
            <a:r>
              <a:rPr lang="es-ES" dirty="0" err="1"/>
              <a:t>SelfAsserted</a:t>
            </a:r>
            <a:endParaRPr lang="es-ES" dirty="0"/>
          </a:p>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Enseñar un proceso de MFA de </a:t>
            </a:r>
            <a:r>
              <a:rPr lang="es-ES" dirty="0" err="1"/>
              <a:t>Sengrid</a:t>
            </a:r>
            <a:endParaRPr lang="es-ES" dirty="0"/>
          </a:p>
          <a:p>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72811996"/>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Crear un flujo con las siguientes consideraciones:</a:t>
            </a:r>
          </a:p>
          <a:p>
            <a:r>
              <a:rPr lang="es-ES" dirty="0"/>
              <a:t>1 – Crear </a:t>
            </a:r>
            <a:r>
              <a:rPr lang="es-ES" dirty="0" err="1"/>
              <a:t>Tecnical</a:t>
            </a:r>
            <a:r>
              <a:rPr lang="es-ES" dirty="0"/>
              <a:t> </a:t>
            </a:r>
            <a:r>
              <a:rPr lang="es-ES" dirty="0" err="1"/>
              <a:t>Profile</a:t>
            </a:r>
            <a:r>
              <a:rPr lang="es-ES" dirty="0"/>
              <a:t> que valide si el DNI está registrado</a:t>
            </a:r>
          </a:p>
          <a:p>
            <a:r>
              <a:rPr lang="es-ES" dirty="0"/>
              <a:t>2 – Si es así proceder al WRITE en AAD con esa </a:t>
            </a:r>
            <a:r>
              <a:rPr lang="es-ES" dirty="0" err="1"/>
              <a:t>claim</a:t>
            </a:r>
            <a:r>
              <a:rPr lang="es-ES" dirty="0"/>
              <a:t> nueva</a:t>
            </a:r>
          </a:p>
          <a:p>
            <a:r>
              <a:rPr lang="es-ES" dirty="0"/>
              <a:t>3 – Si no es así </a:t>
            </a:r>
            <a:r>
              <a:rPr lang="es-ES" dirty="0" err="1"/>
              <a:t>raise</a:t>
            </a:r>
            <a:r>
              <a:rPr lang="es-ES" dirty="0"/>
              <a:t> error.</a:t>
            </a: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41068755"/>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83847328"/>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b="0" i="0" dirty="0">
                <a:solidFill>
                  <a:srgbClr val="171717"/>
                </a:solidFill>
                <a:effectLst/>
                <a:latin typeface="Segoe UI" panose="020B0502040204020203" pitchFamily="34" charset="0"/>
              </a:rPr>
              <a:t>El recorrido del usuario se representa como una secuencia de orquestación por la que hay que pasar para lograr una transacción correcta. Si se produce un error en algún paso, la transacción no prospera</a:t>
            </a:r>
          </a:p>
          <a:p>
            <a:pPr algn="l"/>
            <a:endParaRPr lang="es-ES" b="0" i="0" dirty="0">
              <a:solidFill>
                <a:srgbClr val="171717"/>
              </a:solidFill>
              <a:effectLst/>
              <a:latin typeface="Segoe UI" panose="020B0502040204020203" pitchFamily="34" charset="0"/>
            </a:endParaRPr>
          </a:p>
          <a:p>
            <a:pPr algn="l"/>
            <a:r>
              <a:rPr lang="es-ES" b="0" i="0" dirty="0" err="1">
                <a:solidFill>
                  <a:srgbClr val="171717"/>
                </a:solidFill>
                <a:effectLst/>
                <a:latin typeface="Segoe UI" panose="020B0502040204020203" pitchFamily="34" charset="0"/>
              </a:rPr>
              <a:t>Order</a:t>
            </a:r>
            <a:r>
              <a:rPr lang="es-ES" b="0" i="0" dirty="0">
                <a:solidFill>
                  <a:srgbClr val="171717"/>
                </a:solidFill>
                <a:effectLst/>
                <a:latin typeface="Segoe UI" panose="020B0502040204020203" pitchFamily="34" charset="0"/>
              </a:rPr>
              <a:t>: </a:t>
            </a:r>
            <a:r>
              <a:rPr lang="es-ES" b="0" i="0" dirty="0" err="1">
                <a:solidFill>
                  <a:srgbClr val="171717"/>
                </a:solidFill>
                <a:effectLst/>
                <a:latin typeface="Segoe UI" panose="020B0502040204020203" pitchFamily="34" charset="0"/>
              </a:rPr>
              <a:t>Required</a:t>
            </a:r>
            <a:r>
              <a:rPr lang="es-ES" b="0" i="0" dirty="0">
                <a:solidFill>
                  <a:srgbClr val="171717"/>
                </a:solidFill>
                <a:effectLst/>
                <a:latin typeface="Segoe UI" panose="020B0502040204020203" pitchFamily="34" charset="0"/>
              </a:rPr>
              <a:t>: </a:t>
            </a:r>
            <a:r>
              <a:rPr lang="en-US" b="0" i="0" dirty="0">
                <a:solidFill>
                  <a:srgbClr val="171717"/>
                </a:solidFill>
                <a:effectLst/>
                <a:latin typeface="Segoe UI" panose="020B0502040204020203" pitchFamily="34" charset="0"/>
              </a:rPr>
              <a:t>The order of the orchestration steps.</a:t>
            </a:r>
          </a:p>
          <a:p>
            <a:pPr algn="l"/>
            <a:endParaRPr lang="en-U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Type: Required:</a:t>
            </a:r>
            <a:endParaRPr lang="en-US" b="1" i="0" dirty="0">
              <a:solidFill>
                <a:srgbClr val="171717"/>
              </a:solidFill>
              <a:effectLst/>
              <a:latin typeface="Segoe UI" panose="020B0502040204020203" pitchFamily="34" charset="0"/>
            </a:endParaRPr>
          </a:p>
          <a:p>
            <a:pPr algn="l"/>
            <a:r>
              <a:rPr lang="en-US" b="1" i="0" dirty="0">
                <a:solidFill>
                  <a:srgbClr val="171717"/>
                </a:solidFill>
                <a:effectLst/>
                <a:latin typeface="Segoe UI" panose="020B0502040204020203" pitchFamily="34" charset="0"/>
              </a:rPr>
              <a:t>	</a:t>
            </a:r>
            <a:r>
              <a:rPr lang="en-US" b="1" i="0" dirty="0" err="1">
                <a:solidFill>
                  <a:srgbClr val="171717"/>
                </a:solidFill>
                <a:effectLst/>
                <a:latin typeface="Segoe UI" panose="020B0502040204020203" pitchFamily="34" charset="0"/>
              </a:rPr>
              <a:t>ClaimsProviderSelection</a:t>
            </a:r>
            <a:r>
              <a:rPr lang="en-US" b="0" i="0" dirty="0">
                <a:solidFill>
                  <a:srgbClr val="171717"/>
                </a:solidFill>
                <a:effectLst/>
                <a:latin typeface="Segoe UI" panose="020B0502040204020203" pitchFamily="34" charset="0"/>
              </a:rPr>
              <a:t>: </a:t>
            </a:r>
            <a:r>
              <a:rPr lang="es-ES" b="0" i="0" dirty="0">
                <a:solidFill>
                  <a:srgbClr val="171717"/>
                </a:solidFill>
                <a:effectLst/>
                <a:latin typeface="Segoe UI" panose="020B0502040204020203" pitchFamily="34" charset="0"/>
              </a:rPr>
              <a:t>indica que el paso de orquestación presenta diversos proveedores de notificaciones al usuario para que seleccione uno.</a:t>
            </a:r>
            <a:endParaRPr lang="en-U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	</a:t>
            </a:r>
            <a:r>
              <a:rPr lang="en-US" b="1" i="0" dirty="0" err="1">
                <a:solidFill>
                  <a:srgbClr val="171717"/>
                </a:solidFill>
                <a:effectLst/>
                <a:latin typeface="Segoe UI" panose="020B0502040204020203" pitchFamily="34" charset="0"/>
              </a:rPr>
              <a:t>CombinedSignInAndSignUp</a:t>
            </a:r>
            <a:r>
              <a:rPr lang="en-US" b="0" i="0" dirty="0">
                <a:solidFill>
                  <a:srgbClr val="171717"/>
                </a:solidFill>
                <a:effectLst/>
                <a:latin typeface="Segoe UI" panose="020B0502040204020203" pitchFamily="34" charset="0"/>
              </a:rPr>
              <a:t>: </a:t>
            </a:r>
            <a:r>
              <a:rPr lang="es-ES" b="0" i="0" dirty="0">
                <a:solidFill>
                  <a:srgbClr val="171717"/>
                </a:solidFill>
                <a:effectLst/>
                <a:latin typeface="Segoe UI" panose="020B0502040204020203" pitchFamily="34" charset="0"/>
              </a:rPr>
              <a:t> indica que el paso de orquestación presenta una página combinada de inicio de sesión en el proveedor social y de registro en la cuenta local.</a:t>
            </a:r>
            <a:endParaRPr lang="en-US" b="0" i="0" dirty="0">
              <a:solidFill>
                <a:srgbClr val="171717"/>
              </a:solidFill>
              <a:effectLst/>
              <a:latin typeface="Segoe UI" panose="020B0502040204020203" pitchFamily="34" charset="0"/>
            </a:endParaRPr>
          </a:p>
          <a:p>
            <a:pPr algn="l"/>
            <a:r>
              <a:rPr lang="en-US" b="1" i="0" dirty="0">
                <a:solidFill>
                  <a:srgbClr val="171717"/>
                </a:solidFill>
                <a:effectLst/>
                <a:latin typeface="Segoe UI" panose="020B0502040204020203" pitchFamily="34" charset="0"/>
              </a:rPr>
              <a:t>	</a:t>
            </a:r>
            <a:r>
              <a:rPr lang="en-US" b="1" i="0" dirty="0" err="1">
                <a:solidFill>
                  <a:srgbClr val="171717"/>
                </a:solidFill>
                <a:effectLst/>
                <a:latin typeface="Segoe UI" panose="020B0502040204020203" pitchFamily="34" charset="0"/>
              </a:rPr>
              <a:t>ClaimsExchange</a:t>
            </a:r>
            <a:r>
              <a:rPr lang="en-US" b="0" i="0" dirty="0">
                <a:solidFill>
                  <a:srgbClr val="171717"/>
                </a:solidFill>
                <a:effectLst/>
                <a:latin typeface="Segoe UI" panose="020B0502040204020203" pitchFamily="34" charset="0"/>
              </a:rPr>
              <a:t>: </a:t>
            </a:r>
            <a:r>
              <a:rPr lang="es-ES" b="0" i="0" dirty="0">
                <a:solidFill>
                  <a:srgbClr val="171717"/>
                </a:solidFill>
                <a:effectLst/>
                <a:latin typeface="Segoe UI" panose="020B0502040204020203" pitchFamily="34" charset="0"/>
              </a:rPr>
              <a:t> indica que el paso de orquestación intercambia notificaciones con un proveedor de notificaciones.</a:t>
            </a:r>
          </a:p>
          <a:p>
            <a:pPr algn="l"/>
            <a:r>
              <a:rPr lang="es-ES" b="0" i="0" dirty="0">
                <a:solidFill>
                  <a:srgbClr val="171717"/>
                </a:solidFill>
                <a:effectLst/>
                <a:latin typeface="Segoe UI" panose="020B0502040204020203" pitchFamily="34" charset="0"/>
              </a:rPr>
              <a:t>	</a:t>
            </a:r>
            <a:r>
              <a:rPr lang="en-US" b="1" i="0" dirty="0" err="1">
                <a:solidFill>
                  <a:srgbClr val="171717"/>
                </a:solidFill>
                <a:effectLst/>
                <a:latin typeface="Segoe UI" panose="020B0502040204020203" pitchFamily="34" charset="0"/>
              </a:rPr>
              <a:t>GetClaims</a:t>
            </a:r>
            <a:r>
              <a:rPr lang="es-ES" b="0" i="0" dirty="0">
                <a:solidFill>
                  <a:srgbClr val="171717"/>
                </a:solidFill>
                <a:effectLst/>
                <a:latin typeface="Segoe UI" panose="020B0502040204020203" pitchFamily="34" charset="0"/>
              </a:rPr>
              <a:t>: especifica que el paso de orquestación debe procesar los datos de notificaciones enviados a Azure AD B2C del usuario de confianza mediante su configuración </a:t>
            </a:r>
            <a:r>
              <a:rPr lang="es-ES" dirty="0" err="1"/>
              <a:t>InputClaims</a:t>
            </a:r>
            <a:r>
              <a:rPr lang="es-ES" b="0" i="0" dirty="0">
                <a:solidFill>
                  <a:srgbClr val="171717"/>
                </a:solidFill>
                <a:effectLst/>
                <a:latin typeface="Segoe UI" panose="020B0502040204020203" pitchFamily="34" charset="0"/>
              </a:rPr>
              <a:t>.</a:t>
            </a:r>
          </a:p>
          <a:p>
            <a:pPr algn="l"/>
            <a:r>
              <a:rPr lang="en-US" b="1" i="0" dirty="0">
                <a:solidFill>
                  <a:srgbClr val="171717"/>
                </a:solidFill>
                <a:effectLst/>
                <a:latin typeface="Segoe UI" panose="020B0502040204020203" pitchFamily="34" charset="0"/>
              </a:rPr>
              <a:t>	</a:t>
            </a:r>
            <a:r>
              <a:rPr lang="en-US" b="1" i="0" dirty="0" err="1">
                <a:solidFill>
                  <a:srgbClr val="171717"/>
                </a:solidFill>
                <a:effectLst/>
                <a:latin typeface="Segoe UI" panose="020B0502040204020203" pitchFamily="34" charset="0"/>
              </a:rPr>
              <a:t>InvokeSubJourney</a:t>
            </a:r>
            <a:r>
              <a:rPr lang="en-US" b="1" i="0" dirty="0">
                <a:solidFill>
                  <a:srgbClr val="171717"/>
                </a:solidFill>
                <a:effectLst/>
                <a:latin typeface="Segoe UI" panose="020B0502040204020203" pitchFamily="34" charset="0"/>
              </a:rPr>
              <a:t>: </a:t>
            </a:r>
            <a:r>
              <a:rPr lang="es-ES" b="0" i="0" dirty="0">
                <a:solidFill>
                  <a:srgbClr val="171717"/>
                </a:solidFill>
                <a:effectLst/>
                <a:latin typeface="Segoe UI" panose="020B0502040204020203" pitchFamily="34" charset="0"/>
              </a:rPr>
              <a:t>indica que el paso de orquestación intercambia </a:t>
            </a:r>
            <a:r>
              <a:rPr lang="es-ES" b="0" i="0" dirty="0" err="1">
                <a:solidFill>
                  <a:srgbClr val="171717"/>
                </a:solidFill>
                <a:effectLst/>
                <a:latin typeface="Segoe UI" panose="020B0502040204020203" pitchFamily="34" charset="0"/>
              </a:rPr>
              <a:t>claims</a:t>
            </a:r>
            <a:r>
              <a:rPr lang="es-ES" b="0" i="0" dirty="0">
                <a:solidFill>
                  <a:srgbClr val="171717"/>
                </a:solidFill>
                <a:effectLst/>
                <a:latin typeface="Segoe UI" panose="020B0502040204020203" pitchFamily="34" charset="0"/>
              </a:rPr>
              <a:t> con una </a:t>
            </a:r>
            <a:r>
              <a:rPr lang="es-ES" b="0" i="0" dirty="0" err="1">
                <a:solidFill>
                  <a:srgbClr val="171717"/>
                </a:solidFill>
                <a:effectLst/>
                <a:latin typeface="Segoe UI" panose="020B0502040204020203" pitchFamily="34" charset="0"/>
              </a:rPr>
              <a:t>SubJourney</a:t>
            </a:r>
            <a:endParaRPr lang="es-ES" b="0" i="0" dirty="0">
              <a:solidFill>
                <a:srgbClr val="171717"/>
              </a:solidFill>
              <a:effectLst/>
              <a:latin typeface="Segoe UI" panose="020B0502040204020203" pitchFamily="34" charset="0"/>
            </a:endParaRPr>
          </a:p>
          <a:p>
            <a:pPr algn="l"/>
            <a:r>
              <a:rPr lang="en-US" b="1" i="0" dirty="0">
                <a:solidFill>
                  <a:srgbClr val="171717"/>
                </a:solidFill>
                <a:effectLst/>
                <a:latin typeface="Segoe UI" panose="020B0502040204020203" pitchFamily="34" charset="0"/>
              </a:rPr>
              <a:t>	</a:t>
            </a:r>
            <a:r>
              <a:rPr lang="en-US" b="1" i="0" dirty="0" err="1">
                <a:solidFill>
                  <a:srgbClr val="171717"/>
                </a:solidFill>
                <a:effectLst/>
                <a:latin typeface="Segoe UI" panose="020B0502040204020203" pitchFamily="34" charset="0"/>
              </a:rPr>
              <a:t>SendClaims</a:t>
            </a:r>
            <a:r>
              <a:rPr lang="en-US" b="1" i="0" dirty="0">
                <a:solidFill>
                  <a:srgbClr val="171717"/>
                </a:solidFill>
                <a:effectLst/>
                <a:latin typeface="Segoe UI" panose="020B0502040204020203" pitchFamily="34" charset="0"/>
              </a:rPr>
              <a:t>: </a:t>
            </a:r>
            <a:r>
              <a:rPr lang="es-ES" b="0" i="0" dirty="0">
                <a:solidFill>
                  <a:srgbClr val="171717"/>
                </a:solidFill>
                <a:effectLst/>
                <a:latin typeface="Segoe UI" panose="020B0502040204020203" pitchFamily="34" charset="0"/>
              </a:rPr>
              <a:t>indica que el paso de orquestación envía las </a:t>
            </a:r>
            <a:r>
              <a:rPr lang="es-ES" b="0" i="0" dirty="0" err="1">
                <a:solidFill>
                  <a:srgbClr val="171717"/>
                </a:solidFill>
                <a:effectLst/>
                <a:latin typeface="Segoe UI" panose="020B0502040204020203" pitchFamily="34" charset="0"/>
              </a:rPr>
              <a:t>claims</a:t>
            </a:r>
            <a:r>
              <a:rPr lang="es-ES" b="0" i="0" dirty="0">
                <a:solidFill>
                  <a:srgbClr val="171717"/>
                </a:solidFill>
                <a:effectLst/>
                <a:latin typeface="Segoe UI" panose="020B0502040204020203" pitchFamily="34" charset="0"/>
              </a:rPr>
              <a:t> al usuario de confianza con un token emitido por un emisor de </a:t>
            </a:r>
            <a:r>
              <a:rPr lang="es-ES" b="0" i="0" dirty="0" err="1">
                <a:solidFill>
                  <a:srgbClr val="171717"/>
                </a:solidFill>
                <a:effectLst/>
                <a:latin typeface="Segoe UI" panose="020B0502040204020203" pitchFamily="34" charset="0"/>
              </a:rPr>
              <a:t>claims</a:t>
            </a:r>
            <a:r>
              <a:rPr lang="es-ES" b="0" i="0" dirty="0">
                <a:solidFill>
                  <a:srgbClr val="171717"/>
                </a:solidFill>
                <a:effectLst/>
                <a:latin typeface="Segoe UI" panose="020B0502040204020203" pitchFamily="34" charset="0"/>
              </a:rPr>
              <a:t>.</a:t>
            </a:r>
          </a:p>
          <a:p>
            <a:pPr algn="l"/>
            <a:endParaRPr lang="es-ES" b="0" i="0" dirty="0">
              <a:solidFill>
                <a:srgbClr val="171717"/>
              </a:solidFill>
              <a:effectLst/>
              <a:latin typeface="Segoe UI" panose="020B0502040204020203" pitchFamily="34" charset="0"/>
            </a:endParaRPr>
          </a:p>
          <a:p>
            <a:pPr algn="l"/>
            <a:r>
              <a:rPr lang="en-US" b="0" i="0" dirty="0" err="1">
                <a:solidFill>
                  <a:srgbClr val="171717"/>
                </a:solidFill>
                <a:effectLst/>
                <a:latin typeface="Segoe UI" panose="020B0502040204020203" pitchFamily="34" charset="0"/>
              </a:rPr>
              <a:t>ContentDefinitionReferenceId</a:t>
            </a:r>
            <a:r>
              <a:rPr lang="es-ES" b="0" i="0" dirty="0">
                <a:solidFill>
                  <a:srgbClr val="171717"/>
                </a:solidFill>
                <a:effectLst/>
                <a:latin typeface="Segoe UI" panose="020B0502040204020203" pitchFamily="34" charset="0"/>
              </a:rPr>
              <a:t>: El identificador de la </a:t>
            </a:r>
            <a:r>
              <a:rPr lang="es-ES" b="0" i="0" u="none" strike="noStrike" dirty="0">
                <a:effectLst/>
                <a:latin typeface="Segoe UI" panose="020B0502040204020203" pitchFamily="34" charset="0"/>
                <a:hlinkClick r:id="rId3"/>
              </a:rPr>
              <a:t>definición de contenido</a:t>
            </a:r>
            <a:r>
              <a:rPr lang="es-ES" b="0" i="0" dirty="0">
                <a:solidFill>
                  <a:srgbClr val="171717"/>
                </a:solidFill>
                <a:effectLst/>
                <a:latin typeface="Segoe UI" panose="020B0502040204020203" pitchFamily="34" charset="0"/>
              </a:rPr>
              <a:t> asociada a este paso de orquestación. Normalmente se define en el </a:t>
            </a:r>
            <a:r>
              <a:rPr lang="es-ES" b="0" i="0" dirty="0" err="1">
                <a:solidFill>
                  <a:srgbClr val="171717"/>
                </a:solidFill>
                <a:effectLst/>
                <a:latin typeface="Segoe UI" panose="020B0502040204020203" pitchFamily="34" charset="0"/>
              </a:rPr>
              <a:t>technical</a:t>
            </a:r>
            <a:r>
              <a:rPr lang="es-ES" b="0" i="0" dirty="0">
                <a:solidFill>
                  <a:srgbClr val="171717"/>
                </a:solidFill>
                <a:effectLst/>
                <a:latin typeface="Segoe UI" panose="020B0502040204020203" pitchFamily="34" charset="0"/>
              </a:rPr>
              <a:t> </a:t>
            </a:r>
            <a:r>
              <a:rPr lang="es-ES" b="0" i="0" dirty="0" err="1">
                <a:solidFill>
                  <a:srgbClr val="171717"/>
                </a:solidFill>
                <a:effectLst/>
                <a:latin typeface="Segoe UI" panose="020B0502040204020203" pitchFamily="34" charset="0"/>
              </a:rPr>
              <a:t>profile</a:t>
            </a:r>
            <a:r>
              <a:rPr lang="es-ES" b="0" i="0" dirty="0">
                <a:solidFill>
                  <a:srgbClr val="171717"/>
                </a:solidFill>
                <a:effectLst/>
                <a:latin typeface="Segoe UI" panose="020B0502040204020203" pitchFamily="34" charset="0"/>
              </a:rPr>
              <a:t>. Pero hay casos donde hay que especificarlo: </a:t>
            </a:r>
            <a:r>
              <a:rPr lang="es-ES" dirty="0" err="1"/>
              <a:t>ClaimsProviderSelection</a:t>
            </a:r>
            <a:r>
              <a:rPr lang="es-ES" b="0" i="0" dirty="0">
                <a:solidFill>
                  <a:srgbClr val="171717"/>
                </a:solidFill>
                <a:effectLst/>
                <a:latin typeface="Segoe UI" panose="020B0502040204020203" pitchFamily="34" charset="0"/>
              </a:rPr>
              <a:t> o </a:t>
            </a:r>
            <a:r>
              <a:rPr lang="es-ES" dirty="0" err="1"/>
              <a:t>CombinedSignInAndSignUp</a:t>
            </a:r>
            <a:r>
              <a:rPr lang="es-ES" b="0" i="0" dirty="0">
                <a:solidFill>
                  <a:srgbClr val="171717"/>
                </a:solidFill>
                <a:effectLst/>
                <a:latin typeface="Segoe UI" panose="020B0502040204020203" pitchFamily="34" charset="0"/>
              </a:rPr>
              <a:t>, Azure AD B2C debe mostrar la selección del proveedor de identidades sin tener ningún perfil técnico.</a:t>
            </a:r>
          </a:p>
          <a:p>
            <a:pPr algn="l"/>
            <a:endParaRPr lang="es-ES" b="0" i="0" dirty="0">
              <a:solidFill>
                <a:srgbClr val="171717"/>
              </a:solidFill>
              <a:effectLst/>
              <a:latin typeface="Segoe UI" panose="020B0502040204020203" pitchFamily="34" charset="0"/>
            </a:endParaRPr>
          </a:p>
          <a:p>
            <a:pPr algn="l"/>
            <a:r>
              <a:rPr lang="en-US" b="0" i="0" dirty="0" err="1">
                <a:solidFill>
                  <a:srgbClr val="171717"/>
                </a:solidFill>
                <a:effectLst/>
                <a:latin typeface="Segoe UI" panose="020B0502040204020203" pitchFamily="34" charset="0"/>
              </a:rPr>
              <a:t>CpimIssuerTechnicalProfileReferenceId</a:t>
            </a:r>
            <a:r>
              <a:rPr lang="es-ES" b="0" i="0" dirty="0">
                <a:solidFill>
                  <a:srgbClr val="171717"/>
                </a:solidFill>
                <a:effectLst/>
                <a:latin typeface="Segoe UI" panose="020B0502040204020203" pitchFamily="34" charset="0"/>
              </a:rPr>
              <a:t>: </a:t>
            </a:r>
            <a:r>
              <a:rPr lang="es-ES" dirty="0">
                <a:effectLst/>
              </a:rPr>
              <a:t>El tipo de paso de orquestación es </a:t>
            </a:r>
            <a:r>
              <a:rPr lang="es-ES" dirty="0" err="1">
                <a:effectLst/>
              </a:rPr>
              <a:t>SendClaims</a:t>
            </a:r>
            <a:r>
              <a:rPr lang="es-ES" dirty="0">
                <a:effectLst/>
              </a:rPr>
              <a:t>. Esta propiedad define el identificador de perfil técnico del proveedor de notificaciones que emite el token del usuario de confianza. Si no aparece, no se crea ningún token para el usuario de confianza.</a:t>
            </a:r>
            <a:endParaRPr lang="es-ES" b="0" i="0" dirty="0">
              <a:solidFill>
                <a:srgbClr val="171717"/>
              </a:solidFill>
              <a:effectLst/>
              <a:latin typeface="Segoe UI" panose="020B0502040204020203" pitchFamily="34" charset="0"/>
            </a:endParaRP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77802492"/>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b="0" i="0" dirty="0">
                <a:solidFill>
                  <a:srgbClr val="171717"/>
                </a:solidFill>
                <a:effectLst/>
                <a:latin typeface="Segoe UI" panose="020B0502040204020203" pitchFamily="34" charset="0"/>
              </a:rPr>
              <a:t>Para comenzar este proceso, el usuario debe presentar el token de acceso emitido anteriormente como prueba de que se autenticó originalmente mediante una directiva de Azure AD B2C válida.</a:t>
            </a:r>
          </a:p>
          <a:p>
            <a:pPr algn="l"/>
            <a:r>
              <a:rPr lang="es-ES" b="0" i="0" dirty="0">
                <a:solidFill>
                  <a:srgbClr val="171717"/>
                </a:solidFill>
                <a:effectLst/>
                <a:latin typeface="Segoe UI" panose="020B0502040204020203" pitchFamily="34" charset="0"/>
              </a:rPr>
              <a:t>En el ejemplo siguiente se muestra un elemento de recorrido del usuario con perfiles técnicos de autorización:</a:t>
            </a:r>
          </a:p>
          <a:p>
            <a:pPr algn="l"/>
            <a:endParaRPr lang="es-ES" b="0" i="0" dirty="0">
              <a:solidFill>
                <a:srgbClr val="171717"/>
              </a:solidFill>
              <a:effectLst/>
              <a:latin typeface="Segoe UI" panose="020B0502040204020203" pitchFamily="34" charset="0"/>
            </a:endParaRPr>
          </a:p>
          <a:p>
            <a:pPr algn="l"/>
            <a:r>
              <a:rPr lang="en-US" dirty="0" err="1">
                <a:effectLst/>
              </a:rPr>
              <a:t>ReferenceId</a:t>
            </a:r>
            <a:r>
              <a:rPr lang="en-US" dirty="0">
                <a:effectLst/>
              </a:rPr>
              <a:t>: </a:t>
            </a:r>
            <a:r>
              <a:rPr lang="en-US" dirty="0" err="1">
                <a:effectLst/>
              </a:rPr>
              <a:t>identificador</a:t>
            </a:r>
            <a:r>
              <a:rPr lang="en-US" dirty="0">
                <a:effectLst/>
              </a:rPr>
              <a:t> del </a:t>
            </a:r>
            <a:r>
              <a:rPr lang="en-US" dirty="0" err="1">
                <a:effectLst/>
              </a:rPr>
              <a:t>perfil</a:t>
            </a:r>
            <a:r>
              <a:rPr lang="en-US" dirty="0">
                <a:effectLst/>
              </a:rPr>
              <a:t> </a:t>
            </a:r>
            <a:r>
              <a:rPr lang="en-US" dirty="0" err="1">
                <a:effectLst/>
              </a:rPr>
              <a:t>técnico</a:t>
            </a:r>
            <a:r>
              <a:rPr lang="en-US" dirty="0">
                <a:effectLst/>
              </a:rPr>
              <a:t> que se </a:t>
            </a:r>
            <a:r>
              <a:rPr lang="en-US" dirty="0" err="1">
                <a:effectLst/>
              </a:rPr>
              <a:t>va</a:t>
            </a:r>
            <a:r>
              <a:rPr lang="en-US" dirty="0">
                <a:effectLst/>
              </a:rPr>
              <a:t> a </a:t>
            </a:r>
            <a:r>
              <a:rPr lang="en-US" dirty="0" err="1">
                <a:effectLst/>
              </a:rPr>
              <a:t>ejecutar</a:t>
            </a:r>
            <a:r>
              <a:rPr lang="en-US" dirty="0">
                <a:effectLst/>
              </a:rPr>
              <a:t>.</a:t>
            </a:r>
            <a:endParaRPr lang="es-ES" b="0" i="0" dirty="0">
              <a:solidFill>
                <a:srgbClr val="171717"/>
              </a:solidFill>
              <a:effectLst/>
              <a:latin typeface="Segoe UI" panose="020B0502040204020203" pitchFamily="34" charset="0"/>
            </a:endParaRPr>
          </a:p>
          <a:p>
            <a:pPr algn="l"/>
            <a:endParaRPr lang="es-ES" b="0" i="0" dirty="0">
              <a:solidFill>
                <a:srgbClr val="171717"/>
              </a:solidFill>
              <a:effectLst/>
              <a:latin typeface="Segoe UI" panose="020B0502040204020203" pitchFamily="34" charset="0"/>
            </a:endParaRP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26528305"/>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b="0" i="0" dirty="0" err="1">
                <a:solidFill>
                  <a:srgbClr val="171717"/>
                </a:solidFill>
                <a:effectLst/>
                <a:latin typeface="Segoe UI" panose="020B0502040204020203" pitchFamily="34" charset="0"/>
              </a:rPr>
              <a:t>Type</a:t>
            </a:r>
            <a:r>
              <a:rPr lang="es-ES" b="0" i="0" dirty="0">
                <a:solidFill>
                  <a:srgbClr val="171717"/>
                </a:solidFill>
                <a:effectLst/>
                <a:latin typeface="Segoe UI" panose="020B0502040204020203" pitchFamily="34" charset="0"/>
              </a:rPr>
              <a:t>: </a:t>
            </a:r>
            <a:r>
              <a:rPr lang="es-ES" b="1" i="0" dirty="0" err="1">
                <a:solidFill>
                  <a:srgbClr val="171717"/>
                </a:solidFill>
                <a:effectLst/>
                <a:latin typeface="Segoe UI" panose="020B0502040204020203" pitchFamily="34" charset="0"/>
              </a:rPr>
              <a:t>ClaimsExist</a:t>
            </a:r>
            <a:r>
              <a:rPr lang="es-ES" b="0" i="0" dirty="0">
                <a:solidFill>
                  <a:srgbClr val="171717"/>
                </a:solidFill>
                <a:effectLst/>
                <a:latin typeface="Segoe UI" panose="020B0502040204020203" pitchFamily="34" charset="0"/>
              </a:rPr>
              <a:t>, que especifica que se deben realizar las acciones si existen las notificaciones especificadas en el conjunto de notificaciones actual del usuario, o </a:t>
            </a:r>
            <a:r>
              <a:rPr lang="es-ES" b="1" i="0" dirty="0" err="1">
                <a:solidFill>
                  <a:srgbClr val="171717"/>
                </a:solidFill>
                <a:effectLst/>
                <a:latin typeface="Segoe UI" panose="020B0502040204020203" pitchFamily="34" charset="0"/>
              </a:rPr>
              <a:t>ClaimEquals</a:t>
            </a:r>
            <a:r>
              <a:rPr lang="es-ES" b="0" i="0" dirty="0">
                <a:solidFill>
                  <a:srgbClr val="171717"/>
                </a:solidFill>
                <a:effectLst/>
                <a:latin typeface="Segoe UI" panose="020B0502040204020203" pitchFamily="34" charset="0"/>
              </a:rPr>
              <a:t>, que especifica que las acciones deben realizarse si existe la notificación especificada y su valor es igual al valor especificado.</a:t>
            </a:r>
          </a:p>
          <a:p>
            <a:pPr algn="l"/>
            <a:endParaRPr lang="es-ES" b="0" i="0" dirty="0">
              <a:solidFill>
                <a:srgbClr val="171717"/>
              </a:solidFill>
              <a:effectLst/>
              <a:latin typeface="Segoe UI" panose="020B0502040204020203" pitchFamily="34" charset="0"/>
            </a:endParaRPr>
          </a:p>
          <a:p>
            <a:pPr algn="l"/>
            <a:r>
              <a:rPr lang="en-US" b="0" i="0" dirty="0" err="1">
                <a:solidFill>
                  <a:srgbClr val="171717"/>
                </a:solidFill>
                <a:effectLst/>
                <a:latin typeface="SFMono-Regular"/>
              </a:rPr>
              <a:t>ExecuteActionsIf</a:t>
            </a:r>
            <a:r>
              <a:rPr lang="es-ES" b="0" i="0" dirty="0">
                <a:solidFill>
                  <a:srgbClr val="171717"/>
                </a:solidFill>
                <a:effectLst/>
                <a:latin typeface="Segoe UI" panose="020B0502040204020203" pitchFamily="34" charset="0"/>
              </a:rPr>
              <a:t>: </a:t>
            </a:r>
            <a:r>
              <a:rPr lang="es-ES" b="1" dirty="0"/>
              <a:t>true</a:t>
            </a:r>
            <a:r>
              <a:rPr lang="es-ES" b="0" i="0" dirty="0">
                <a:solidFill>
                  <a:srgbClr val="171717"/>
                </a:solidFill>
                <a:effectLst/>
                <a:latin typeface="Segoe UI" panose="020B0502040204020203" pitchFamily="34" charset="0"/>
              </a:rPr>
              <a:t>, se considera que se ha cumplido cuando la notificación coincide con la condición previa. Si el valor se establece en </a:t>
            </a:r>
            <a:r>
              <a:rPr lang="es-ES" b="1" dirty="0"/>
              <a:t>false</a:t>
            </a:r>
            <a:r>
              <a:rPr lang="es-ES" b="0" i="0" dirty="0">
                <a:solidFill>
                  <a:srgbClr val="171717"/>
                </a:solidFill>
                <a:effectLst/>
                <a:latin typeface="Segoe UI" panose="020B0502040204020203" pitchFamily="34" charset="0"/>
              </a:rPr>
              <a:t>, se considera que se ha cumplido cuando la notificación no coincide con la condición previa.</a:t>
            </a:r>
          </a:p>
          <a:p>
            <a:pPr algn="l"/>
            <a:endParaRPr lang="es-ES" b="0" i="0" dirty="0">
              <a:solidFill>
                <a:srgbClr val="171717"/>
              </a:solidFill>
              <a:effectLst/>
              <a:latin typeface="Segoe UI" panose="020B0502040204020203" pitchFamily="34" charset="0"/>
            </a:endParaRPr>
          </a:p>
          <a:p>
            <a:pPr algn="l"/>
            <a:r>
              <a:rPr lang="es-ES" b="0" i="0" dirty="0" err="1">
                <a:solidFill>
                  <a:srgbClr val="171717"/>
                </a:solidFill>
                <a:effectLst/>
                <a:latin typeface="Segoe UI" panose="020B0502040204020203" pitchFamily="34" charset="0"/>
              </a:rPr>
              <a:t>Value</a:t>
            </a:r>
            <a:r>
              <a:rPr lang="es-ES" b="0" i="0" dirty="0">
                <a:solidFill>
                  <a:srgbClr val="171717"/>
                </a:solidFill>
                <a:effectLst/>
                <a:latin typeface="Segoe UI" panose="020B0502040204020203" pitchFamily="34" charset="0"/>
              </a:rPr>
              <a:t>: La </a:t>
            </a:r>
            <a:r>
              <a:rPr lang="es-ES" b="0" i="0" dirty="0" err="1">
                <a:solidFill>
                  <a:srgbClr val="171717"/>
                </a:solidFill>
                <a:effectLst/>
                <a:latin typeface="Segoe UI" panose="020B0502040204020203" pitchFamily="34" charset="0"/>
              </a:rPr>
              <a:t>claim</a:t>
            </a:r>
            <a:r>
              <a:rPr lang="es-ES" b="0" i="0" dirty="0">
                <a:solidFill>
                  <a:srgbClr val="171717"/>
                </a:solidFill>
                <a:effectLst/>
                <a:latin typeface="Segoe UI" panose="020B0502040204020203" pitchFamily="34" charset="0"/>
              </a:rPr>
              <a:t> que ya se ha definido en la sección del esquema de </a:t>
            </a:r>
            <a:r>
              <a:rPr lang="es-ES" b="0" i="0" dirty="0" err="1">
                <a:solidFill>
                  <a:srgbClr val="171717"/>
                </a:solidFill>
                <a:effectLst/>
                <a:latin typeface="Segoe UI" panose="020B0502040204020203" pitchFamily="34" charset="0"/>
              </a:rPr>
              <a:t>claims</a:t>
            </a:r>
            <a:r>
              <a:rPr lang="es-ES" b="0" i="0" dirty="0">
                <a:solidFill>
                  <a:srgbClr val="171717"/>
                </a:solidFill>
                <a:effectLst/>
                <a:latin typeface="Segoe UI" panose="020B0502040204020203" pitchFamily="34" charset="0"/>
              </a:rPr>
              <a:t> del archivo de directiva o del archivo de directiva primario. Cuando la condición previa es de tipo </a:t>
            </a:r>
            <a:r>
              <a:rPr lang="es-ES" dirty="0" err="1"/>
              <a:t>ClaimEquals</a:t>
            </a:r>
            <a:r>
              <a:rPr lang="es-ES" b="0" i="0" dirty="0">
                <a:solidFill>
                  <a:srgbClr val="171717"/>
                </a:solidFill>
                <a:effectLst/>
                <a:latin typeface="Segoe UI" panose="020B0502040204020203" pitchFamily="34" charset="0"/>
              </a:rPr>
              <a:t>, un segundo elemento </a:t>
            </a:r>
            <a:r>
              <a:rPr lang="es-ES" dirty="0" err="1"/>
              <a:t>Value</a:t>
            </a:r>
            <a:r>
              <a:rPr lang="es-ES" b="0" i="0" dirty="0">
                <a:solidFill>
                  <a:srgbClr val="171717"/>
                </a:solidFill>
                <a:effectLst/>
                <a:latin typeface="Segoe UI" panose="020B0502040204020203" pitchFamily="34" charset="0"/>
              </a:rPr>
              <a:t> contiene el valor que se va a comprobar.</a:t>
            </a:r>
          </a:p>
          <a:p>
            <a:pPr algn="l"/>
            <a:endParaRPr lang="es-ES" b="0" i="0" dirty="0">
              <a:solidFill>
                <a:srgbClr val="171717"/>
              </a:solidFill>
              <a:effectLst/>
              <a:latin typeface="Segoe UI" panose="020B0502040204020203" pitchFamily="34" charset="0"/>
            </a:endParaRPr>
          </a:p>
          <a:p>
            <a:pPr algn="l"/>
            <a:r>
              <a:rPr lang="es-ES" b="0" i="0" dirty="0" err="1">
                <a:solidFill>
                  <a:srgbClr val="171717"/>
                </a:solidFill>
                <a:effectLst/>
                <a:latin typeface="Segoe UI" panose="020B0502040204020203" pitchFamily="34" charset="0"/>
              </a:rPr>
              <a:t>Action</a:t>
            </a:r>
            <a:r>
              <a:rPr lang="es-ES" b="0" i="0" dirty="0">
                <a:solidFill>
                  <a:srgbClr val="171717"/>
                </a:solidFill>
                <a:effectLst/>
                <a:latin typeface="Segoe UI" panose="020B0502040204020203" pitchFamily="34" charset="0"/>
              </a:rPr>
              <a:t>: Acción que se debe realizar si la se cumple la evaluación de la condición previa. Valor posible: </a:t>
            </a:r>
            <a:r>
              <a:rPr lang="es-ES" dirty="0" err="1"/>
              <a:t>SkipThisOrchestrationStep</a:t>
            </a:r>
            <a:r>
              <a:rPr lang="es-ES" b="0" i="0" dirty="0">
                <a:solidFill>
                  <a:srgbClr val="171717"/>
                </a:solidFill>
                <a:effectLst/>
                <a:latin typeface="Segoe UI" panose="020B0502040204020203" pitchFamily="34" charset="0"/>
              </a:rPr>
              <a:t>. El paso de orquestación asociado pasa al siguiente.</a:t>
            </a:r>
          </a:p>
          <a:p>
            <a:pPr algn="l"/>
            <a:endParaRPr lang="es-ES" b="0" i="0" dirty="0">
              <a:solidFill>
                <a:srgbClr val="171717"/>
              </a:solidFill>
              <a:effectLst/>
              <a:latin typeface="Segoe UI" panose="020B0502040204020203" pitchFamily="34" charset="0"/>
            </a:endParaRP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904410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err="1"/>
              <a:t>Usamos</a:t>
            </a:r>
            <a:r>
              <a:rPr lang="en-US" dirty="0"/>
              <a:t> un tenant de Azure B2C </a:t>
            </a:r>
            <a:r>
              <a:rPr lang="en-US" dirty="0" err="1"/>
              <a:t>anteriormente</a:t>
            </a:r>
            <a:r>
              <a:rPr lang="en-US" dirty="0"/>
              <a:t> </a:t>
            </a:r>
            <a:r>
              <a:rPr lang="en-US" dirty="0" err="1"/>
              <a:t>creado</a:t>
            </a:r>
            <a:r>
              <a:rPr lang="en-US" dirty="0"/>
              <a:t> y de forma </a:t>
            </a:r>
            <a:r>
              <a:rPr lang="en-US" dirty="0" err="1"/>
              <a:t>interactiva</a:t>
            </a:r>
            <a:r>
              <a:rPr lang="en-US" dirty="0"/>
              <a:t> </a:t>
            </a:r>
            <a:r>
              <a:rPr lang="en-US" dirty="0" err="1"/>
              <a:t>vamos</a:t>
            </a:r>
            <a:r>
              <a:rPr lang="en-US" dirty="0"/>
              <a:t> </a:t>
            </a:r>
            <a:r>
              <a:rPr lang="en-US" dirty="0" err="1"/>
              <a:t>creando</a:t>
            </a:r>
            <a:r>
              <a:rPr lang="en-US" dirty="0"/>
              <a:t> </a:t>
            </a:r>
            <a:r>
              <a:rPr lang="en-US" dirty="0" err="1"/>
              <a:t>diferentes</a:t>
            </a:r>
            <a:r>
              <a:rPr lang="en-US" dirty="0"/>
              <a:t> </a:t>
            </a:r>
            <a:r>
              <a:rPr lang="en-US" dirty="0" err="1"/>
              <a:t>flujos</a:t>
            </a:r>
            <a:r>
              <a:rPr lang="en-US" dirty="0"/>
              <a:t> con la </a:t>
            </a:r>
            <a:r>
              <a:rPr lang="en-US" dirty="0" err="1"/>
              <a:t>aplicación</a:t>
            </a:r>
            <a:r>
              <a:rPr lang="en-US" dirty="0"/>
              <a:t> </a:t>
            </a:r>
            <a:r>
              <a:rPr lang="en-US" dirty="0" err="1"/>
              <a:t>creada</a:t>
            </a:r>
            <a:r>
              <a:rPr lang="en-US" dirty="0"/>
              <a:t> (</a:t>
            </a:r>
            <a:r>
              <a:rPr lang="en-US" dirty="0" err="1"/>
              <a:t>todo</a:t>
            </a:r>
            <a:r>
              <a:rPr lang="en-US" dirty="0"/>
              <a:t> </a:t>
            </a:r>
            <a:r>
              <a:rPr lang="en-US" dirty="0" err="1"/>
              <a:t>mediante</a:t>
            </a:r>
            <a:r>
              <a:rPr lang="en-US" dirty="0"/>
              <a:t> </a:t>
            </a:r>
            <a:r>
              <a:rPr lang="en-US" dirty="0" err="1"/>
              <a:t>el</a:t>
            </a:r>
            <a:r>
              <a:rPr lang="en-US" dirty="0"/>
              <a:t> portal de Azure):</a:t>
            </a:r>
          </a:p>
          <a:p>
            <a:endParaRPr lang="en-US" dirty="0"/>
          </a:p>
          <a:p>
            <a:pPr marL="171450" indent="-171450">
              <a:buFontTx/>
              <a:buChar char="-"/>
            </a:pPr>
            <a:r>
              <a:rPr lang="en-US" dirty="0"/>
              <a:t>Signup and </a:t>
            </a:r>
            <a:r>
              <a:rPr lang="en-US" dirty="0" err="1"/>
              <a:t>signin</a:t>
            </a:r>
            <a:r>
              <a:rPr lang="en-US" dirty="0"/>
              <a:t> simple.</a:t>
            </a:r>
          </a:p>
          <a:p>
            <a:pPr marL="171450" indent="-171450">
              <a:buFontTx/>
              <a:buChar char="-"/>
            </a:pPr>
            <a:r>
              <a:rPr lang="en-US" dirty="0"/>
              <a:t>Password reset.</a:t>
            </a:r>
          </a:p>
          <a:p>
            <a:pPr marL="171450" indent="-171450">
              <a:buFontTx/>
              <a:buChar char="-"/>
            </a:pPr>
            <a:r>
              <a:rPr lang="en-US" dirty="0"/>
              <a:t>Profile editing simple con </a:t>
            </a:r>
            <a:r>
              <a:rPr lang="en-US" dirty="0" err="1"/>
              <a:t>dirección</a:t>
            </a:r>
            <a:r>
              <a:rPr lang="en-US" dirty="0"/>
              <a:t> (</a:t>
            </a:r>
            <a:r>
              <a:rPr lang="en-US" dirty="0" err="1"/>
              <a:t>p.ej</a:t>
            </a:r>
            <a:r>
              <a:rPr lang="en-US" dirty="0"/>
              <a:t>).</a:t>
            </a:r>
          </a:p>
        </p:txBody>
      </p:sp>
      <p:sp>
        <p:nvSpPr>
          <p:cNvPr id="4" name="Marcador de número de diapositiva 3"/>
          <p:cNvSpPr>
            <a:spLocks noGrp="1"/>
          </p:cNvSpPr>
          <p:nvPr>
            <p:ph type="sldNum" sz="quarter" idx="5"/>
          </p:nvPr>
        </p:nvSpPr>
        <p:spPr/>
        <p:txBody>
          <a:bodyPr/>
          <a:lstStyle/>
          <a:p>
            <a:fld id="{994D130B-EB20-45B1-AD9D-F77A2FB9C89F}" type="slidenum">
              <a:rPr lang="en-US" smtClean="0"/>
              <a:t>11</a:t>
            </a:fld>
            <a:endParaRPr lang="en-US"/>
          </a:p>
        </p:txBody>
      </p:sp>
    </p:spTree>
    <p:extLst>
      <p:ext uri="{BB962C8B-B14F-4D97-AF65-F5344CB8AC3E}">
        <p14:creationId xmlns:p14="http://schemas.microsoft.com/office/powerpoint/2010/main" val="1493420109"/>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b="0" i="0" dirty="0">
                <a:solidFill>
                  <a:srgbClr val="171717"/>
                </a:solidFill>
                <a:effectLst/>
                <a:latin typeface="Segoe UI" panose="020B0502040204020203" pitchFamily="34" charset="0"/>
              </a:rPr>
              <a:t>La selección del proveedor de identidades permite a los usuarios seleccionar una acción de una lista de opciones. La selección del proveedor de identidades consta de dos pasos de orquestación:</a:t>
            </a:r>
          </a:p>
          <a:p>
            <a:pPr algn="l"/>
            <a:endParaRPr lang="es-ES" b="0" i="0" dirty="0">
              <a:solidFill>
                <a:srgbClr val="171717"/>
              </a:solidFill>
              <a:effectLst/>
              <a:latin typeface="Segoe UI" panose="020B0502040204020203" pitchFamily="34" charset="0"/>
            </a:endParaRPr>
          </a:p>
          <a:p>
            <a:pPr algn="l">
              <a:buFont typeface="+mj-lt"/>
              <a:buAutoNum type="arabicPeriod"/>
            </a:pPr>
            <a:r>
              <a:rPr lang="es-ES" b="1" i="0" dirty="0">
                <a:solidFill>
                  <a:srgbClr val="171717"/>
                </a:solidFill>
                <a:effectLst/>
                <a:latin typeface="Segoe UI" panose="020B0502040204020203" pitchFamily="34" charset="0"/>
              </a:rPr>
              <a:t>Botones</a:t>
            </a:r>
            <a:r>
              <a:rPr lang="es-ES" b="0" i="0" dirty="0">
                <a:solidFill>
                  <a:srgbClr val="171717"/>
                </a:solidFill>
                <a:effectLst/>
                <a:latin typeface="Segoe UI" panose="020B0502040204020203" pitchFamily="34" charset="0"/>
              </a:rPr>
              <a:t>: comienza con el tipo de </a:t>
            </a:r>
            <a:r>
              <a:rPr lang="es-ES" b="0" i="0" dirty="0" err="1">
                <a:solidFill>
                  <a:srgbClr val="171717"/>
                </a:solidFill>
                <a:effectLst/>
                <a:latin typeface="Segoe UI" panose="020B0502040204020203" pitchFamily="34" charset="0"/>
              </a:rPr>
              <a:t>ClaimsProviderSelection</a:t>
            </a:r>
            <a:r>
              <a:rPr lang="es-ES" b="0" i="0" dirty="0">
                <a:solidFill>
                  <a:srgbClr val="171717"/>
                </a:solidFill>
                <a:effectLst/>
                <a:latin typeface="Segoe UI" panose="020B0502040204020203" pitchFamily="34" charset="0"/>
              </a:rPr>
              <a:t> o </a:t>
            </a:r>
            <a:r>
              <a:rPr lang="es-ES" b="0" i="0" dirty="0" err="1">
                <a:solidFill>
                  <a:srgbClr val="171717"/>
                </a:solidFill>
                <a:effectLst/>
                <a:latin typeface="Segoe UI" panose="020B0502040204020203" pitchFamily="34" charset="0"/>
              </a:rPr>
              <a:t>CombinedSignInAndSignUp</a:t>
            </a:r>
            <a:r>
              <a:rPr lang="es-ES" b="0" i="0" dirty="0">
                <a:solidFill>
                  <a:srgbClr val="171717"/>
                </a:solidFill>
                <a:effectLst/>
                <a:latin typeface="Segoe UI" panose="020B0502040204020203" pitchFamily="34" charset="0"/>
              </a:rPr>
              <a:t>, que contiene una lista de opciones entre las que puede elegir un usuario. El orden de las opciones dentro del elemento </a:t>
            </a:r>
            <a:r>
              <a:rPr lang="es-ES" b="0" i="0" dirty="0" err="1">
                <a:solidFill>
                  <a:srgbClr val="171717"/>
                </a:solidFill>
                <a:effectLst/>
                <a:latin typeface="Segoe UI" panose="020B0502040204020203" pitchFamily="34" charset="0"/>
              </a:rPr>
              <a:t>ClaimsProviderSelections</a:t>
            </a:r>
            <a:r>
              <a:rPr lang="es-ES" b="0" i="0" dirty="0">
                <a:solidFill>
                  <a:srgbClr val="171717"/>
                </a:solidFill>
                <a:effectLst/>
                <a:latin typeface="Segoe UI" panose="020B0502040204020203" pitchFamily="34" charset="0"/>
              </a:rPr>
              <a:t> controla el orden de los botones de inicio de sesión que se presentan al usuario.</a:t>
            </a:r>
          </a:p>
          <a:p>
            <a:pPr algn="l">
              <a:buFont typeface="+mj-lt"/>
              <a:buAutoNum type="arabicPeriod"/>
            </a:pPr>
            <a:r>
              <a:rPr lang="es-ES" b="1" i="0" dirty="0">
                <a:solidFill>
                  <a:srgbClr val="171717"/>
                </a:solidFill>
                <a:effectLst/>
                <a:latin typeface="Segoe UI" panose="020B0502040204020203" pitchFamily="34" charset="0"/>
              </a:rPr>
              <a:t>Acciones</a:t>
            </a:r>
            <a:r>
              <a:rPr lang="es-ES" b="0" i="0" dirty="0">
                <a:solidFill>
                  <a:srgbClr val="171717"/>
                </a:solidFill>
                <a:effectLst/>
                <a:latin typeface="Segoe UI" panose="020B0502040204020203" pitchFamily="34" charset="0"/>
              </a:rPr>
              <a:t>: seguido del tipo de </a:t>
            </a:r>
            <a:r>
              <a:rPr lang="es-ES" b="0" i="0" dirty="0" err="1">
                <a:solidFill>
                  <a:srgbClr val="171717"/>
                </a:solidFill>
                <a:effectLst/>
                <a:latin typeface="Segoe UI" panose="020B0502040204020203" pitchFamily="34" charset="0"/>
              </a:rPr>
              <a:t>ClaimsExchange</a:t>
            </a:r>
            <a:r>
              <a:rPr lang="es-ES" b="0" i="0" dirty="0">
                <a:solidFill>
                  <a:srgbClr val="171717"/>
                </a:solidFill>
                <a:effectLst/>
                <a:latin typeface="Segoe UI" panose="020B0502040204020203" pitchFamily="34" charset="0"/>
              </a:rPr>
              <a:t>. </a:t>
            </a:r>
            <a:r>
              <a:rPr lang="es-ES" b="0" i="0" dirty="0" err="1">
                <a:solidFill>
                  <a:srgbClr val="171717"/>
                </a:solidFill>
                <a:effectLst/>
                <a:latin typeface="Segoe UI" panose="020B0502040204020203" pitchFamily="34" charset="0"/>
              </a:rPr>
              <a:t>ClaimsExchange</a:t>
            </a:r>
            <a:r>
              <a:rPr lang="es-ES" b="0" i="0" dirty="0">
                <a:solidFill>
                  <a:srgbClr val="171717"/>
                </a:solidFill>
                <a:effectLst/>
                <a:latin typeface="Segoe UI" panose="020B0502040204020203" pitchFamily="34" charset="0"/>
              </a:rPr>
              <a:t> contiene una lista de acciones. La acción es una referencia a un perfil técnico, como </a:t>
            </a:r>
            <a:r>
              <a:rPr lang="es-ES" b="0" i="0" u="none" strike="noStrike" dirty="0">
                <a:solidFill>
                  <a:srgbClr val="171717"/>
                </a:solidFill>
                <a:effectLst/>
                <a:latin typeface="Segoe UI" panose="020B0502040204020203" pitchFamily="34" charset="0"/>
                <a:hlinkClick r:id="rId3"/>
              </a:rPr>
              <a:t>OAuth2</a:t>
            </a:r>
            <a:r>
              <a:rPr lang="es-ES" b="0" i="0" dirty="0">
                <a:solidFill>
                  <a:srgbClr val="171717"/>
                </a:solidFill>
                <a:effectLst/>
                <a:latin typeface="Segoe UI" panose="020B0502040204020203" pitchFamily="34" charset="0"/>
              </a:rPr>
              <a:t>, </a:t>
            </a:r>
            <a:r>
              <a:rPr lang="es-ES" b="0" i="0" u="none" strike="noStrike" dirty="0" err="1">
                <a:solidFill>
                  <a:srgbClr val="171717"/>
                </a:solidFill>
                <a:effectLst/>
                <a:latin typeface="Segoe UI" panose="020B0502040204020203" pitchFamily="34" charset="0"/>
                <a:hlinkClick r:id="rId4"/>
              </a:rPr>
              <a:t>OpenID</a:t>
            </a:r>
            <a:r>
              <a:rPr lang="es-ES" b="0" i="0" u="none" strike="noStrike" dirty="0">
                <a:solidFill>
                  <a:srgbClr val="171717"/>
                </a:solidFill>
                <a:effectLst/>
                <a:latin typeface="Segoe UI" panose="020B0502040204020203" pitchFamily="34" charset="0"/>
                <a:hlinkClick r:id="rId4"/>
              </a:rPr>
              <a:t> </a:t>
            </a:r>
            <a:r>
              <a:rPr lang="es-ES" b="0" i="0" u="none" strike="noStrike" dirty="0" err="1">
                <a:solidFill>
                  <a:srgbClr val="171717"/>
                </a:solidFill>
                <a:effectLst/>
                <a:latin typeface="Segoe UI" panose="020B0502040204020203" pitchFamily="34" charset="0"/>
                <a:hlinkClick r:id="rId4"/>
              </a:rPr>
              <a:t>Connect</a:t>
            </a:r>
            <a:r>
              <a:rPr lang="es-ES" b="0" i="0" dirty="0">
                <a:solidFill>
                  <a:srgbClr val="171717"/>
                </a:solidFill>
                <a:effectLst/>
                <a:latin typeface="Segoe UI" panose="020B0502040204020203" pitchFamily="34" charset="0"/>
              </a:rPr>
              <a:t>, </a:t>
            </a:r>
            <a:r>
              <a:rPr lang="es-ES" b="0" i="0" u="none" strike="noStrike" dirty="0">
                <a:solidFill>
                  <a:srgbClr val="171717"/>
                </a:solidFill>
                <a:effectLst/>
                <a:latin typeface="Segoe UI" panose="020B0502040204020203" pitchFamily="34" charset="0"/>
                <a:hlinkClick r:id="rId5"/>
              </a:rPr>
              <a:t>transformación de notificaciones</a:t>
            </a:r>
            <a:r>
              <a:rPr lang="es-ES" b="0" i="0" dirty="0">
                <a:solidFill>
                  <a:srgbClr val="171717"/>
                </a:solidFill>
                <a:effectLst/>
                <a:latin typeface="Segoe UI" panose="020B0502040204020203" pitchFamily="34" charset="0"/>
              </a:rPr>
              <a:t> o </a:t>
            </a:r>
            <a:r>
              <a:rPr lang="es-ES" b="0" i="0" u="none" strike="noStrike" dirty="0">
                <a:solidFill>
                  <a:srgbClr val="171717"/>
                </a:solidFill>
                <a:effectLst/>
                <a:latin typeface="Segoe UI" panose="020B0502040204020203" pitchFamily="34" charset="0"/>
                <a:hlinkClick r:id="rId6"/>
              </a:rPr>
              <a:t>autoafirmado</a:t>
            </a:r>
            <a:r>
              <a:rPr lang="es-ES" b="0" i="0" dirty="0">
                <a:solidFill>
                  <a:srgbClr val="171717"/>
                </a:solidFill>
                <a:effectLst/>
                <a:latin typeface="Segoe UI" panose="020B0502040204020203" pitchFamily="34" charset="0"/>
              </a:rPr>
              <a:t>. Cuando un usuario hace clic en uno de los botones, se ejecuta la acción correspondiente.</a:t>
            </a:r>
          </a:p>
          <a:p>
            <a:pPr algn="l"/>
            <a:endParaRPr lang="es-ES" b="0" i="0" dirty="0">
              <a:solidFill>
                <a:srgbClr val="171717"/>
              </a:solidFill>
              <a:effectLst/>
              <a:latin typeface="Segoe UI" panose="020B0502040204020203" pitchFamily="34" charset="0"/>
            </a:endParaRPr>
          </a:p>
          <a:p>
            <a:pPr algn="l"/>
            <a:endParaRPr lang="es-ES" b="0" i="0" dirty="0">
              <a:solidFill>
                <a:srgbClr val="171717"/>
              </a:solidFill>
              <a:effectLst/>
              <a:latin typeface="Segoe UI" panose="020B0502040204020203" pitchFamily="34" charset="0"/>
            </a:endParaRPr>
          </a:p>
          <a:p>
            <a:pPr algn="l"/>
            <a:r>
              <a:rPr lang="en-US" b="0" i="0" dirty="0" err="1">
                <a:solidFill>
                  <a:srgbClr val="171717"/>
                </a:solidFill>
                <a:effectLst/>
                <a:latin typeface="Segoe UI" panose="020B0502040204020203" pitchFamily="34" charset="0"/>
              </a:rPr>
              <a:t>ClaimsProviderSelection</a:t>
            </a:r>
            <a:r>
              <a:rPr lang="es-ES" b="0" i="0" dirty="0">
                <a:solidFill>
                  <a:srgbClr val="171717"/>
                </a:solidFill>
                <a:effectLst/>
                <a:latin typeface="Segoe UI" panose="020B0502040204020203" pitchFamily="34" charset="0"/>
              </a:rPr>
              <a:t>: Proporciona la lista de proveedores de notificaciones que se pueden seleccionar.</a:t>
            </a:r>
          </a:p>
          <a:p>
            <a:pPr algn="l"/>
            <a:r>
              <a:rPr lang="en-US" b="0" i="0" dirty="0" err="1">
                <a:solidFill>
                  <a:srgbClr val="171717"/>
                </a:solidFill>
                <a:effectLst/>
                <a:latin typeface="Segoe UI" panose="020B0502040204020203" pitchFamily="34" charset="0"/>
              </a:rPr>
              <a:t>DisplayOption</a:t>
            </a:r>
            <a:r>
              <a:rPr lang="es-ES" b="0" i="0" dirty="0">
                <a:solidFill>
                  <a:srgbClr val="171717"/>
                </a:solidFill>
                <a:effectLst/>
                <a:latin typeface="Segoe UI" panose="020B0502040204020203" pitchFamily="34" charset="0"/>
              </a:rPr>
              <a:t>: </a:t>
            </a:r>
            <a:r>
              <a:rPr lang="es-ES" b="0" i="0" dirty="0" err="1">
                <a:solidFill>
                  <a:srgbClr val="171717"/>
                </a:solidFill>
                <a:effectLst/>
                <a:latin typeface="Segoe UI" panose="020B0502040204020203" pitchFamily="34" charset="0"/>
              </a:rPr>
              <a:t>Required</a:t>
            </a:r>
            <a:r>
              <a:rPr lang="es-ES" b="0" i="0" dirty="0">
                <a:solidFill>
                  <a:srgbClr val="171717"/>
                </a:solidFill>
                <a:effectLst/>
                <a:latin typeface="Segoe UI" panose="020B0502040204020203" pitchFamily="34" charset="0"/>
              </a:rPr>
              <a:t> NO: Controla el comportamiento de un caso en el que solo hay disponible una selección del proveedor de notificaciones. </a:t>
            </a:r>
            <a:r>
              <a:rPr lang="en-US" b="1" dirty="0" err="1"/>
              <a:t>DoNotShowSingleProvider</a:t>
            </a:r>
            <a:r>
              <a:rPr lang="en-US" b="0" i="0" dirty="0">
                <a:solidFill>
                  <a:srgbClr val="171717"/>
                </a:solidFill>
                <a:effectLst/>
                <a:latin typeface="Segoe UI" panose="020B0502040204020203" pitchFamily="34" charset="0"/>
              </a:rPr>
              <a:t> </a:t>
            </a:r>
            <a:r>
              <a:rPr lang="es-ES" b="0" i="0" dirty="0">
                <a:solidFill>
                  <a:srgbClr val="171717"/>
                </a:solidFill>
                <a:effectLst/>
                <a:latin typeface="Segoe UI" panose="020B0502040204020203" pitchFamily="34" charset="0"/>
              </a:rPr>
              <a:t> el usuario se redirige inmediatamente al proveedor de identidades federadas.</a:t>
            </a:r>
            <a:r>
              <a:rPr lang="en-US" dirty="0"/>
              <a:t> </a:t>
            </a:r>
            <a:r>
              <a:rPr lang="en-US" b="1" dirty="0" err="1"/>
              <a:t>ShowSingleProvider</a:t>
            </a:r>
            <a:r>
              <a:rPr lang="en-US" b="1" i="0" dirty="0" err="1">
                <a:solidFill>
                  <a:srgbClr val="171717"/>
                </a:solidFill>
                <a:effectLst/>
                <a:latin typeface="Segoe UI" panose="020B0502040204020203" pitchFamily="34" charset="0"/>
              </a:rPr>
              <a:t>Azure</a:t>
            </a:r>
            <a:r>
              <a:rPr lang="en-US" b="0" i="0" dirty="0">
                <a:solidFill>
                  <a:srgbClr val="171717"/>
                </a:solidFill>
                <a:effectLst/>
                <a:latin typeface="Segoe UI" panose="020B0502040204020203" pitchFamily="34" charset="0"/>
              </a:rPr>
              <a:t> </a:t>
            </a:r>
            <a:r>
              <a:rPr lang="es-ES" b="0" i="0" dirty="0">
                <a:solidFill>
                  <a:srgbClr val="171717"/>
                </a:solidFill>
                <a:effectLst/>
                <a:latin typeface="Segoe UI" panose="020B0502040204020203" pitchFamily="34" charset="0"/>
              </a:rPr>
              <a:t>AD B2C presenta la página de inicio de sesión con la selección del proveedor de identidades única.</a:t>
            </a:r>
          </a:p>
          <a:p>
            <a:pPr algn="l"/>
            <a:endParaRPr lang="es-ES" b="0"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err="1">
                <a:solidFill>
                  <a:srgbClr val="171717"/>
                </a:solidFill>
                <a:effectLst/>
                <a:latin typeface="Segoe UI" panose="020B0502040204020203" pitchFamily="34" charset="0"/>
              </a:rPr>
              <a:t>ClaimsExchanges</a:t>
            </a:r>
            <a:r>
              <a:rPr lang="en-US" b="1" i="0" dirty="0">
                <a:solidFill>
                  <a:srgbClr val="171717"/>
                </a:solidFill>
                <a:effectLst/>
                <a:latin typeface="Segoe UI" panose="020B0502040204020203" pitchFamily="34" charset="0"/>
              </a:rPr>
              <a:t>: </a:t>
            </a:r>
            <a:r>
              <a:rPr lang="es-ES" b="0" i="0" dirty="0">
                <a:solidFill>
                  <a:srgbClr val="171717"/>
                </a:solidFill>
                <a:effectLst/>
                <a:latin typeface="Segoe UI" panose="020B0502040204020203" pitchFamily="34" charset="0"/>
              </a:rPr>
              <a:t>ejecuta con el intercambio de notificaciones seleccionado especificado en el atributo </a:t>
            </a:r>
            <a:r>
              <a:rPr lang="es-ES" b="1" dirty="0" err="1"/>
              <a:t>TargetClaimsExchangeId</a:t>
            </a:r>
            <a:endParaRPr lang="en-US" b="1" i="0" dirty="0">
              <a:solidFill>
                <a:srgbClr val="171717"/>
              </a:solidFill>
              <a:effectLst/>
              <a:latin typeface="Segoe UI" panose="020B0502040204020203" pitchFamily="34" charset="0"/>
            </a:endParaRPr>
          </a:p>
          <a:p>
            <a:pPr algn="l"/>
            <a:endParaRPr lang="es-ES" b="0" i="0" dirty="0">
              <a:solidFill>
                <a:srgbClr val="171717"/>
              </a:solidFill>
              <a:effectLst/>
              <a:latin typeface="Segoe UI" panose="020B0502040204020203" pitchFamily="34" charset="0"/>
            </a:endParaRPr>
          </a:p>
          <a:p>
            <a:pPr algn="l"/>
            <a:endParaRPr lang="es-ES" b="0" i="0" dirty="0">
              <a:solidFill>
                <a:srgbClr val="171717"/>
              </a:solidFill>
              <a:effectLst/>
              <a:latin typeface="Segoe UI" panose="020B0502040204020203" pitchFamily="34" charset="0"/>
            </a:endParaRP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07807652"/>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b="0" i="0" dirty="0">
                <a:solidFill>
                  <a:srgbClr val="171717"/>
                </a:solidFill>
                <a:effectLst/>
                <a:latin typeface="Segoe UI" panose="020B0502040204020203" pitchFamily="34" charset="0"/>
              </a:rPr>
              <a:t> Los recorridos de usuario se pueden invocar por sí mismos y requieren un paso </a:t>
            </a:r>
            <a:r>
              <a:rPr lang="es-ES" b="0" i="0" dirty="0" err="1">
                <a:solidFill>
                  <a:srgbClr val="171717"/>
                </a:solidFill>
                <a:effectLst/>
                <a:latin typeface="Segoe UI" panose="020B0502040204020203" pitchFamily="34" charset="0"/>
              </a:rPr>
              <a:t>SendClaims</a:t>
            </a:r>
            <a:r>
              <a:rPr lang="es-ES" b="0" i="0" dirty="0">
                <a:solidFill>
                  <a:srgbClr val="171717"/>
                </a:solidFill>
                <a:effectLst/>
                <a:latin typeface="Segoe UI" panose="020B0502040204020203" pitchFamily="34" charset="0"/>
              </a:rPr>
              <a:t> para ejecutarse. </a:t>
            </a:r>
          </a:p>
          <a:p>
            <a:pPr marL="0" marR="0" lvl="0" indent="0" algn="l" defTabSz="914400" rtl="0" eaLnBrk="1" fontAlgn="auto" latinLnBrk="0" hangingPunct="1">
              <a:lnSpc>
                <a:spcPct val="100000"/>
              </a:lnSpc>
              <a:spcBef>
                <a:spcPts val="0"/>
              </a:spcBef>
              <a:spcAft>
                <a:spcPts val="0"/>
              </a:spcAft>
              <a:buClrTx/>
              <a:buSzTx/>
              <a:buFontTx/>
              <a:buNone/>
              <a:tabLst/>
              <a:defRPr/>
            </a:pPr>
            <a:r>
              <a:rPr lang="es-ES" b="0" i="0" dirty="0">
                <a:solidFill>
                  <a:srgbClr val="171717"/>
                </a:solidFill>
                <a:effectLst/>
                <a:latin typeface="Segoe UI" panose="020B0502040204020203" pitchFamily="34" charset="0"/>
              </a:rPr>
              <a:t>Un </a:t>
            </a:r>
            <a:r>
              <a:rPr lang="es-ES" b="0" i="0" dirty="0" err="1">
                <a:solidFill>
                  <a:srgbClr val="171717"/>
                </a:solidFill>
                <a:effectLst/>
                <a:latin typeface="Segoe UI" panose="020B0502040204020203" pitchFamily="34" charset="0"/>
              </a:rPr>
              <a:t>subrecorrido</a:t>
            </a:r>
            <a:r>
              <a:rPr lang="es-ES" b="0" i="0" dirty="0">
                <a:solidFill>
                  <a:srgbClr val="171717"/>
                </a:solidFill>
                <a:effectLst/>
                <a:latin typeface="Segoe UI" panose="020B0502040204020203" pitchFamily="34" charset="0"/>
              </a:rPr>
              <a:t> puede simplificar un recorrido en el que varios pasos de orquestación están acoplados (con las mismas condiciones previas).</a:t>
            </a:r>
            <a:endParaRPr lang="es-ES" b="1"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s-ES" b="1"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s-ES" b="1"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 b="1" i="0" dirty="0" err="1">
                <a:solidFill>
                  <a:srgbClr val="171717"/>
                </a:solidFill>
                <a:effectLst/>
                <a:latin typeface="Segoe UI" panose="020B0502040204020203" pitchFamily="34" charset="0"/>
              </a:rPr>
              <a:t>Call</a:t>
            </a:r>
            <a:r>
              <a:rPr lang="es-ES" b="0" i="0" dirty="0">
                <a:solidFill>
                  <a:srgbClr val="171717"/>
                </a:solidFill>
                <a:effectLst/>
                <a:latin typeface="Segoe UI" panose="020B0502040204020203" pitchFamily="34" charset="0"/>
              </a:rPr>
              <a:t>: devuelve el control al autor de la llamada. El </a:t>
            </a:r>
            <a:r>
              <a:rPr lang="es-ES" b="0" i="0" dirty="0" err="1">
                <a:solidFill>
                  <a:srgbClr val="171717"/>
                </a:solidFill>
                <a:effectLst/>
                <a:latin typeface="Segoe UI" panose="020B0502040204020203" pitchFamily="34" charset="0"/>
              </a:rPr>
              <a:t>subrecorrido</a:t>
            </a:r>
            <a:r>
              <a:rPr lang="es-ES" b="0" i="0" dirty="0">
                <a:solidFill>
                  <a:srgbClr val="171717"/>
                </a:solidFill>
                <a:effectLst/>
                <a:latin typeface="Segoe UI" panose="020B0502040204020203" pitchFamily="34" charset="0"/>
              </a:rPr>
              <a:t> se ejecuta y, a continuación, se devuelve el control al paso de orquestación que se ejecuta actualmente en el recorrido del usuario.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b="0"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 b="0" i="0" dirty="0">
                <a:solidFill>
                  <a:srgbClr val="171717"/>
                </a:solidFill>
                <a:effectLst/>
                <a:latin typeface="Segoe UI" panose="020B0502040204020203" pitchFamily="34" charset="0"/>
              </a:rPr>
              <a:t>Ejemplo de </a:t>
            </a:r>
            <a:r>
              <a:rPr lang="es-ES" b="0" i="0" dirty="0" err="1">
                <a:solidFill>
                  <a:srgbClr val="171717"/>
                </a:solidFill>
                <a:effectLst/>
                <a:latin typeface="Segoe UI" panose="020B0502040204020203" pitchFamily="34" charset="0"/>
              </a:rPr>
              <a:t>subJourneys</a:t>
            </a:r>
            <a:r>
              <a:rPr lang="es-ES" b="0" i="0" dirty="0">
                <a:solidFill>
                  <a:srgbClr val="171717"/>
                </a:solidFill>
                <a:effectLst/>
                <a:latin typeface="Segoe UI" panose="020B0502040204020203" pitchFamily="34" charset="0"/>
              </a:rPr>
              <a:t>: Restricción de acceso por edad:, </a:t>
            </a:r>
            <a:r>
              <a:rPr lang="en-US" b="0" i="0" dirty="0" err="1">
                <a:solidFill>
                  <a:srgbClr val="171717"/>
                </a:solidFill>
                <a:effectLst/>
                <a:latin typeface="Segoe UI" panose="020B0502040204020203" pitchFamily="34" charset="0"/>
              </a:rPr>
              <a:t>Consentimiento</a:t>
            </a:r>
            <a:r>
              <a:rPr lang="en-US" b="0" i="0" dirty="0">
                <a:solidFill>
                  <a:srgbClr val="171717"/>
                </a:solidFill>
                <a:effectLst/>
                <a:latin typeface="Segoe UI" panose="020B0502040204020203" pitchFamily="34" charset="0"/>
              </a:rPr>
              <a:t> parental:</a:t>
            </a:r>
            <a:r>
              <a:rPr lang="es-ES" b="0" i="0" dirty="0">
                <a:solidFill>
                  <a:srgbClr val="171717"/>
                </a:solidFill>
                <a:effectLst/>
                <a:latin typeface="Segoe UI" panose="020B0502040204020203"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b="0"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 b="0" i="0" dirty="0">
                <a:solidFill>
                  <a:srgbClr val="171717"/>
                </a:solidFill>
                <a:effectLst/>
                <a:latin typeface="Segoe UI" panose="020B0502040204020203" pitchFamily="34" charset="0"/>
              </a:rPr>
              <a:t>Registrarse para iniciar sesión: Considere un escenario en el que ya existe un usuario en el directorio, pero puede que haya olvidado que había creado una cuenta. En tal caso, en lugar de indicar al usuario que las credenciales que ha escrito ya existen y obligarle a reiniciar el recorrido, puede ser conveniente que la directiva pueda realizar el cambio desde el flujo de registro a un flujo de inicio de sesión para ese usuario.</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171717"/>
                </a:solidFill>
                <a:effectLst/>
                <a:latin typeface="Segoe UI" panose="020B0502040204020203" pitchFamily="34" charset="0"/>
              </a:rPr>
              <a:t>:</a:t>
            </a:r>
            <a:endParaRPr lang="es-ES" b="0" i="0" dirty="0">
              <a:solidFill>
                <a:srgbClr val="171717"/>
              </a:solidFill>
              <a:effectLst/>
              <a:latin typeface="Segoe UI" panose="020B0502040204020203" pitchFamily="34" charset="0"/>
            </a:endParaRPr>
          </a:p>
          <a:p>
            <a:pPr algn="l"/>
            <a:endParaRPr lang="es-ES" b="0" i="0" dirty="0">
              <a:solidFill>
                <a:srgbClr val="171717"/>
              </a:solidFill>
              <a:effectLst/>
              <a:latin typeface="Segoe UI" panose="020B0502040204020203" pitchFamily="34" charset="0"/>
            </a:endParaRP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95257337"/>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b="1" i="0" dirty="0">
                <a:solidFill>
                  <a:srgbClr val="171717"/>
                </a:solidFill>
                <a:effectLst/>
                <a:latin typeface="Segoe UI" panose="020B0502040204020203" pitchFamily="34" charset="0"/>
              </a:rPr>
              <a:t>Transfer</a:t>
            </a:r>
            <a:r>
              <a:rPr lang="es-ES" b="0" i="0" dirty="0">
                <a:solidFill>
                  <a:srgbClr val="171717"/>
                </a:solidFill>
                <a:effectLst/>
                <a:latin typeface="Segoe UI" panose="020B0502040204020203" pitchFamily="34" charset="0"/>
              </a:rPr>
              <a:t>: transfiere el control al </a:t>
            </a:r>
            <a:r>
              <a:rPr lang="es-ES" b="0" i="0" dirty="0" err="1">
                <a:solidFill>
                  <a:srgbClr val="171717"/>
                </a:solidFill>
                <a:effectLst/>
                <a:latin typeface="Segoe UI" panose="020B0502040204020203" pitchFamily="34" charset="0"/>
              </a:rPr>
              <a:t>subrecorrido</a:t>
            </a:r>
            <a:r>
              <a:rPr lang="es-ES" b="0" i="0" dirty="0">
                <a:solidFill>
                  <a:srgbClr val="171717"/>
                </a:solidFill>
                <a:effectLst/>
                <a:latin typeface="Segoe UI" panose="020B0502040204020203" pitchFamily="34" charset="0"/>
              </a:rPr>
              <a:t> (bifurcación irreversible). El </a:t>
            </a:r>
            <a:r>
              <a:rPr lang="es-ES" b="0" i="0" dirty="0" err="1">
                <a:solidFill>
                  <a:srgbClr val="171717"/>
                </a:solidFill>
                <a:effectLst/>
                <a:latin typeface="Segoe UI" panose="020B0502040204020203" pitchFamily="34" charset="0"/>
              </a:rPr>
              <a:t>subrecorrido</a:t>
            </a:r>
            <a:r>
              <a:rPr lang="es-ES" b="0" i="0" dirty="0">
                <a:solidFill>
                  <a:srgbClr val="171717"/>
                </a:solidFill>
                <a:effectLst/>
                <a:latin typeface="Segoe UI" panose="020B0502040204020203" pitchFamily="34" charset="0"/>
              </a:rPr>
              <a:t> debe tener un paso </a:t>
            </a:r>
            <a:r>
              <a:rPr lang="es-ES" b="0" i="0" dirty="0" err="1">
                <a:solidFill>
                  <a:srgbClr val="171717"/>
                </a:solidFill>
                <a:effectLst/>
                <a:latin typeface="Segoe UI" panose="020B0502040204020203" pitchFamily="34" charset="0"/>
              </a:rPr>
              <a:t>SendClaims</a:t>
            </a:r>
            <a:r>
              <a:rPr lang="es-ES" b="0" i="0" dirty="0">
                <a:solidFill>
                  <a:srgbClr val="171717"/>
                </a:solidFill>
                <a:effectLst/>
                <a:latin typeface="Segoe UI" panose="020B0502040204020203" pitchFamily="34" charset="0"/>
              </a:rPr>
              <a:t> para devolver las notificaciones a la aplicación de usuario de confianza.</a:t>
            </a:r>
          </a:p>
          <a:p>
            <a:pPr algn="l"/>
            <a:endParaRPr lang="es-ES" b="0" i="0" dirty="0">
              <a:solidFill>
                <a:srgbClr val="171717"/>
              </a:solidFill>
              <a:effectLst/>
              <a:latin typeface="Segoe UI" panose="020B0502040204020203" pitchFamily="34" charset="0"/>
            </a:endParaRP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68950055"/>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endParaRPr lang="es-ES" b="0" i="0" dirty="0">
              <a:solidFill>
                <a:srgbClr val="171717"/>
              </a:solidFill>
              <a:effectLst/>
              <a:latin typeface="Segoe UI" panose="020B0502040204020203" pitchFamily="34" charset="0"/>
            </a:endParaRP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21270233"/>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Enseñar </a:t>
            </a:r>
            <a:r>
              <a:rPr lang="es-ES" dirty="0" err="1"/>
              <a:t>User</a:t>
            </a:r>
            <a:r>
              <a:rPr lang="es-ES" dirty="0"/>
              <a:t> </a:t>
            </a:r>
            <a:r>
              <a:rPr lang="es-ES" dirty="0" err="1"/>
              <a:t>Journeys</a:t>
            </a:r>
            <a:r>
              <a:rPr lang="es-ES" dirty="0"/>
              <a:t> de cada tipo. </a:t>
            </a:r>
            <a:r>
              <a:rPr lang="en-US" dirty="0" err="1">
                <a:hlinkClick r:id="rId3"/>
              </a:rPr>
              <a:t>RelyingParty</a:t>
            </a:r>
            <a:r>
              <a:rPr lang="en-US" dirty="0">
                <a:hlinkClick r:id="rId3"/>
              </a:rPr>
              <a:t> - Azure Active Directory B2C | Microsoft Learn</a:t>
            </a:r>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89244195"/>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Crear un flujo con las siguientes consideraciones:</a:t>
            </a:r>
          </a:p>
          <a:p>
            <a:r>
              <a:rPr lang="es-ES" dirty="0"/>
              <a:t>1 – Pensar ejercicio. Quizás completar el concatenado de pasos.</a:t>
            </a: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65748339"/>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89533942"/>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b="0" i="0" dirty="0" err="1">
                <a:solidFill>
                  <a:srgbClr val="171717"/>
                </a:solidFill>
                <a:effectLst/>
                <a:latin typeface="Segoe UI" panose="020B0502040204020203" pitchFamily="34" charset="0"/>
              </a:rPr>
              <a:t>DefaultUserJourney</a:t>
            </a:r>
            <a:r>
              <a:rPr lang="en-US" b="0" i="0" dirty="0">
                <a:solidFill>
                  <a:srgbClr val="171717"/>
                </a:solidFill>
                <a:effectLst/>
                <a:latin typeface="Segoe UI" panose="020B0502040204020203" pitchFamily="34" charset="0"/>
              </a:rPr>
              <a:t>: </a:t>
            </a:r>
            <a:r>
              <a:rPr lang="es-ES" b="0" i="0" dirty="0">
                <a:solidFill>
                  <a:srgbClr val="171717"/>
                </a:solidFill>
                <a:effectLst/>
                <a:latin typeface="Segoe UI" panose="020B0502040204020203" pitchFamily="34" charset="0"/>
              </a:rPr>
              <a:t>El </a:t>
            </a:r>
            <a:r>
              <a:rPr lang="es-ES" b="0" i="0" dirty="0" err="1">
                <a:solidFill>
                  <a:srgbClr val="171717"/>
                </a:solidFill>
                <a:effectLst/>
                <a:latin typeface="Segoe UI" panose="020B0502040204020203" pitchFamily="34" charset="0"/>
              </a:rPr>
              <a:t>UserJourney</a:t>
            </a:r>
            <a:r>
              <a:rPr lang="es-ES" b="0" i="0" dirty="0">
                <a:solidFill>
                  <a:srgbClr val="171717"/>
                </a:solidFill>
                <a:effectLst/>
                <a:latin typeface="Segoe UI" panose="020B0502040204020203" pitchFamily="34" charset="0"/>
              </a:rPr>
              <a:t> predeterminado para la aplicación de usuario de confianza.</a:t>
            </a:r>
            <a:endParaRPr lang="en-US" b="0" i="0" dirty="0">
              <a:solidFill>
                <a:srgbClr val="171717"/>
              </a:solidFill>
              <a:effectLst/>
              <a:latin typeface="Segoe UI" panose="020B0502040204020203" pitchFamily="34" charset="0"/>
            </a:endParaRPr>
          </a:p>
          <a:p>
            <a:r>
              <a:rPr lang="en-US" b="0" i="0" dirty="0">
                <a:solidFill>
                  <a:srgbClr val="171717"/>
                </a:solidFill>
                <a:effectLst/>
                <a:latin typeface="Segoe UI" panose="020B0502040204020203" pitchFamily="34" charset="0"/>
              </a:rPr>
              <a:t>Endpoints: </a:t>
            </a:r>
            <a:r>
              <a:rPr lang="es-ES" dirty="0">
                <a:effectLst/>
              </a:rPr>
              <a:t>Una lista de puntos de conexión.</a:t>
            </a:r>
            <a:endParaRPr lang="en-US" b="0" i="0" dirty="0">
              <a:solidFill>
                <a:srgbClr val="171717"/>
              </a:solidFill>
              <a:effectLst/>
              <a:latin typeface="Segoe UI" panose="020B0502040204020203" pitchFamily="34" charset="0"/>
            </a:endParaRPr>
          </a:p>
          <a:p>
            <a:r>
              <a:rPr lang="en-US" b="0" i="0" dirty="0" err="1">
                <a:solidFill>
                  <a:srgbClr val="171717"/>
                </a:solidFill>
                <a:effectLst/>
                <a:latin typeface="Segoe UI" panose="020B0502040204020203" pitchFamily="34" charset="0"/>
              </a:rPr>
              <a:t>UserJourneyBehaviors</a:t>
            </a:r>
            <a:r>
              <a:rPr lang="en-US" b="0" i="0" dirty="0">
                <a:solidFill>
                  <a:srgbClr val="171717"/>
                </a:solidFill>
                <a:effectLst/>
                <a:latin typeface="Segoe UI" panose="020B0502040204020203" pitchFamily="34" charset="0"/>
              </a:rPr>
              <a:t>: </a:t>
            </a:r>
            <a:r>
              <a:rPr lang="es-ES" dirty="0">
                <a:effectLst/>
              </a:rPr>
              <a:t>El ámbito de los comportamientos del recorrido del usuario.</a:t>
            </a:r>
            <a:endParaRPr lang="en-US" b="0" i="0" dirty="0">
              <a:solidFill>
                <a:srgbClr val="171717"/>
              </a:solidFill>
              <a:effectLst/>
              <a:latin typeface="Segoe UI" panose="020B0502040204020203" pitchFamily="34" charset="0"/>
            </a:endParaRPr>
          </a:p>
          <a:p>
            <a:r>
              <a:rPr lang="en-US" b="0" i="0" dirty="0" err="1">
                <a:solidFill>
                  <a:srgbClr val="171717"/>
                </a:solidFill>
                <a:effectLst/>
                <a:latin typeface="Segoe UI" panose="020B0502040204020203" pitchFamily="34" charset="0"/>
              </a:rPr>
              <a:t>TechnicalProfile</a:t>
            </a:r>
            <a:r>
              <a:rPr lang="en-US" b="0" i="0" dirty="0">
                <a:solidFill>
                  <a:srgbClr val="171717"/>
                </a:solidFill>
                <a:effectLst/>
                <a:latin typeface="Segoe UI" panose="020B0502040204020203" pitchFamily="34" charset="0"/>
              </a:rPr>
              <a:t>: </a:t>
            </a:r>
            <a:r>
              <a:rPr lang="es-ES" b="0" i="0" dirty="0">
                <a:solidFill>
                  <a:srgbClr val="171717"/>
                </a:solidFill>
                <a:effectLst/>
                <a:latin typeface="Segoe UI" panose="020B0502040204020203" pitchFamily="34" charset="0"/>
              </a:rPr>
              <a:t>Un perfil técnico que es compatible con la aplicación del usuario de confianza. El perfil técnico proporciona un contrato para que la aplicación del usuario de confianza contacte con Azure AD B2C.</a:t>
            </a:r>
            <a:endParaRPr lang="en-US" dirty="0"/>
          </a:p>
          <a:p>
            <a:pPr algn="l"/>
            <a:endParaRPr lang="es-ES" b="0" i="0" dirty="0">
              <a:solidFill>
                <a:srgbClr val="171717"/>
              </a:solidFill>
              <a:effectLst/>
              <a:latin typeface="Segoe UI" panose="020B0502040204020203" pitchFamily="34" charset="0"/>
            </a:endParaRP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14752960"/>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n-US" b="1" i="0" dirty="0" err="1">
                <a:solidFill>
                  <a:srgbClr val="171717"/>
                </a:solidFill>
                <a:effectLst/>
                <a:latin typeface="Segoe UI" panose="020B0502040204020203" pitchFamily="34" charset="0"/>
              </a:rPr>
              <a:t>SingleSignOn</a:t>
            </a:r>
            <a:r>
              <a:rPr lang="en-US" b="0" i="0" dirty="0">
                <a:solidFill>
                  <a:srgbClr val="171717"/>
                </a:solidFill>
                <a:effectLst/>
                <a:latin typeface="Segoe UI" panose="020B0502040204020203" pitchFamily="34" charset="0"/>
              </a:rPr>
              <a:t>: </a:t>
            </a:r>
            <a:r>
              <a:rPr lang="es-ES" dirty="0">
                <a:effectLst/>
              </a:rPr>
              <a:t>Ámbito del comportamiento de sesión de inicio de sesión único (SSO) de un recorrido del usuario.</a:t>
            </a:r>
            <a:endParaRPr lang="en-US" b="0" i="0" dirty="0">
              <a:solidFill>
                <a:srgbClr val="171717"/>
              </a:solidFill>
              <a:effectLst/>
              <a:latin typeface="Segoe UI" panose="020B0502040204020203" pitchFamily="34" charset="0"/>
            </a:endParaRPr>
          </a:p>
          <a:p>
            <a:pPr algn="l"/>
            <a:r>
              <a:rPr lang="en-US" b="1" i="0" dirty="0" err="1">
                <a:solidFill>
                  <a:srgbClr val="171717"/>
                </a:solidFill>
                <a:effectLst/>
                <a:latin typeface="Segoe UI" panose="020B0502040204020203" pitchFamily="34" charset="0"/>
              </a:rPr>
              <a:t>SessionExpiryType</a:t>
            </a:r>
            <a:r>
              <a:rPr lang="en-US" b="0" i="0" dirty="0">
                <a:solidFill>
                  <a:srgbClr val="171717"/>
                </a:solidFill>
                <a:effectLst/>
                <a:latin typeface="Segoe UI" panose="020B0502040204020203" pitchFamily="34" charset="0"/>
              </a:rPr>
              <a:t>: </a:t>
            </a:r>
            <a:r>
              <a:rPr lang="es-ES" b="0" i="0" dirty="0">
                <a:solidFill>
                  <a:srgbClr val="171717"/>
                </a:solidFill>
                <a:effectLst/>
                <a:latin typeface="Segoe UI" panose="020B0502040204020203" pitchFamily="34" charset="0"/>
              </a:rPr>
              <a:t>El comportamiento de autenticación de la sesión. Valores posibles: </a:t>
            </a:r>
            <a:r>
              <a:rPr lang="es-ES" dirty="0"/>
              <a:t>Rolling</a:t>
            </a:r>
            <a:r>
              <a:rPr lang="es-ES" b="0" i="0" dirty="0">
                <a:solidFill>
                  <a:srgbClr val="171717"/>
                </a:solidFill>
                <a:effectLst/>
                <a:latin typeface="Segoe UI" panose="020B0502040204020203" pitchFamily="34" charset="0"/>
              </a:rPr>
              <a:t> o </a:t>
            </a:r>
            <a:r>
              <a:rPr lang="es-ES" dirty="0"/>
              <a:t>Absolute</a:t>
            </a:r>
            <a:r>
              <a:rPr lang="es-ES" b="0" i="0" dirty="0">
                <a:solidFill>
                  <a:srgbClr val="171717"/>
                </a:solidFill>
                <a:effectLst/>
                <a:latin typeface="Segoe UI" panose="020B0502040204020203" pitchFamily="34" charset="0"/>
              </a:rPr>
              <a:t>. El valor (predeterminado) </a:t>
            </a:r>
            <a:r>
              <a:rPr lang="es-ES" dirty="0"/>
              <a:t>Rolling</a:t>
            </a:r>
            <a:r>
              <a:rPr lang="es-ES" b="0" i="0" dirty="0">
                <a:solidFill>
                  <a:srgbClr val="171717"/>
                </a:solidFill>
                <a:effectLst/>
                <a:latin typeface="Segoe UI" panose="020B0502040204020203" pitchFamily="34" charset="0"/>
              </a:rPr>
              <a:t> indica que el usuario permanece conectado siempre y cuando el usuario esté activo en la aplicación. El valor </a:t>
            </a:r>
            <a:r>
              <a:rPr lang="es-ES" dirty="0"/>
              <a:t>Absolute</a:t>
            </a:r>
            <a:r>
              <a:rPr lang="es-ES" b="0" i="0" dirty="0">
                <a:solidFill>
                  <a:srgbClr val="171717"/>
                </a:solidFill>
                <a:effectLst/>
                <a:latin typeface="Segoe UI" panose="020B0502040204020203" pitchFamily="34" charset="0"/>
              </a:rPr>
              <a:t> indica que el usuario está obligado a autenticarse de nuevo tras el período de tiempo especificado por la duración de sesión de la aplicación.</a:t>
            </a:r>
            <a:endParaRPr lang="en-US" b="0" i="0" dirty="0">
              <a:solidFill>
                <a:srgbClr val="171717"/>
              </a:solidFill>
              <a:effectLst/>
              <a:latin typeface="Segoe UI" panose="020B0502040204020203" pitchFamily="34" charset="0"/>
            </a:endParaRPr>
          </a:p>
          <a:p>
            <a:pPr algn="l"/>
            <a:r>
              <a:rPr lang="en-US" b="1" i="0" dirty="0" err="1">
                <a:solidFill>
                  <a:srgbClr val="171717"/>
                </a:solidFill>
                <a:effectLst/>
                <a:latin typeface="Segoe UI" panose="020B0502040204020203" pitchFamily="34" charset="0"/>
              </a:rPr>
              <a:t>SessionExpiryInSeconds</a:t>
            </a:r>
            <a:r>
              <a:rPr lang="en-US" b="0" i="0" dirty="0">
                <a:solidFill>
                  <a:srgbClr val="171717"/>
                </a:solidFill>
                <a:effectLst/>
                <a:latin typeface="Segoe UI" panose="020B0502040204020203" pitchFamily="34" charset="0"/>
              </a:rPr>
              <a:t>: </a:t>
            </a:r>
            <a:r>
              <a:rPr lang="es-ES" b="0" i="0" dirty="0">
                <a:solidFill>
                  <a:srgbClr val="171717"/>
                </a:solidFill>
                <a:effectLst/>
                <a:latin typeface="Segoe UI" panose="020B0502040204020203" pitchFamily="34" charset="0"/>
              </a:rPr>
              <a:t>La duración de la cookie de la sesión de Azure AD B2C especificada como un entero se ha almacenado en el explorador del usuario tras la autenticación correcta. El valor predeterminado es 86 400 segundos (24 horas). El mínimo es 900 segundos (15 minutos). El máximo es 86 400 segundos (24 horas).</a:t>
            </a:r>
            <a:endParaRPr lang="en-US" b="0" i="0" dirty="0">
              <a:solidFill>
                <a:srgbClr val="171717"/>
              </a:solidFill>
              <a:effectLst/>
              <a:latin typeface="Segoe UI" panose="020B0502040204020203" pitchFamily="34" charset="0"/>
            </a:endParaRPr>
          </a:p>
          <a:p>
            <a:pPr algn="l"/>
            <a:r>
              <a:rPr lang="en-US" b="1" i="0" dirty="0" err="1">
                <a:solidFill>
                  <a:srgbClr val="171717"/>
                </a:solidFill>
                <a:effectLst/>
                <a:latin typeface="Segoe UI" panose="020B0502040204020203" pitchFamily="34" charset="0"/>
              </a:rPr>
              <a:t>JourneyInsights</a:t>
            </a:r>
            <a:r>
              <a:rPr lang="en-US" b="0" i="0" dirty="0">
                <a:solidFill>
                  <a:srgbClr val="171717"/>
                </a:solidFill>
                <a:effectLst/>
                <a:latin typeface="Segoe UI" panose="020B0502040204020203" pitchFamily="34" charset="0"/>
              </a:rPr>
              <a:t>: </a:t>
            </a:r>
            <a:r>
              <a:rPr lang="es-ES" b="0" i="0" dirty="0">
                <a:solidFill>
                  <a:srgbClr val="171717"/>
                </a:solidFill>
                <a:effectLst/>
                <a:latin typeface="Segoe UI" panose="020B0502040204020203" pitchFamily="34" charset="0"/>
              </a:rPr>
              <a:t>La clave de instrumentación de </a:t>
            </a:r>
            <a:r>
              <a:rPr lang="es-ES" b="0" i="0" dirty="0" err="1">
                <a:solidFill>
                  <a:srgbClr val="171717"/>
                </a:solidFill>
                <a:effectLst/>
                <a:latin typeface="Segoe UI" panose="020B0502040204020203" pitchFamily="34" charset="0"/>
              </a:rPr>
              <a:t>Application</a:t>
            </a:r>
            <a:r>
              <a:rPr lang="es-ES" b="0" i="0" dirty="0">
                <a:solidFill>
                  <a:srgbClr val="171717"/>
                </a:solidFill>
                <a:effectLst/>
                <a:latin typeface="Segoe UI" panose="020B0502040204020203" pitchFamily="34" charset="0"/>
              </a:rPr>
              <a:t> </a:t>
            </a:r>
            <a:r>
              <a:rPr lang="es-ES" b="0" i="0" dirty="0" err="1">
                <a:solidFill>
                  <a:srgbClr val="171717"/>
                </a:solidFill>
                <a:effectLst/>
                <a:latin typeface="Segoe UI" panose="020B0502040204020203" pitchFamily="34" charset="0"/>
              </a:rPr>
              <a:t>Insights</a:t>
            </a:r>
            <a:r>
              <a:rPr lang="es-ES" b="0" i="0" dirty="0">
                <a:solidFill>
                  <a:srgbClr val="171717"/>
                </a:solidFill>
                <a:effectLst/>
                <a:latin typeface="Segoe UI" panose="020B0502040204020203" pitchFamily="34" charset="0"/>
              </a:rPr>
              <a:t> de Azure que se va a usar.</a:t>
            </a:r>
            <a:endParaRPr lang="en-US" b="0" i="0" dirty="0">
              <a:solidFill>
                <a:srgbClr val="171717"/>
              </a:solidFill>
              <a:effectLst/>
              <a:latin typeface="Segoe UI" panose="020B0502040204020203" pitchFamily="34" charset="0"/>
            </a:endParaRPr>
          </a:p>
          <a:p>
            <a:pPr algn="l"/>
            <a:r>
              <a:rPr lang="en-US" b="1" i="0" dirty="0" err="1">
                <a:solidFill>
                  <a:srgbClr val="171717"/>
                </a:solidFill>
                <a:effectLst/>
                <a:latin typeface="Segoe UI" panose="020B0502040204020203" pitchFamily="34" charset="0"/>
              </a:rPr>
              <a:t>ContentDefinitionParameters</a:t>
            </a:r>
            <a:r>
              <a:rPr lang="en-US" b="0" i="0" dirty="0">
                <a:solidFill>
                  <a:srgbClr val="171717"/>
                </a:solidFill>
                <a:effectLst/>
                <a:latin typeface="Segoe UI" panose="020B0502040204020203" pitchFamily="34" charset="0"/>
              </a:rPr>
              <a:t>: </a:t>
            </a:r>
            <a:r>
              <a:rPr lang="es-ES" b="0" i="0" dirty="0">
                <a:solidFill>
                  <a:srgbClr val="171717"/>
                </a:solidFill>
                <a:effectLst/>
                <a:latin typeface="Segoe UI" panose="020B0502040204020203" pitchFamily="34" charset="0"/>
              </a:rPr>
              <a:t>La lista de pares clave-valor que se anexará a la URI de carga de la definición de contenido.</a:t>
            </a:r>
            <a:endParaRPr lang="en-US" b="0" i="0" dirty="0">
              <a:solidFill>
                <a:srgbClr val="171717"/>
              </a:solidFill>
              <a:effectLst/>
              <a:latin typeface="Segoe UI" panose="020B0502040204020203" pitchFamily="34" charset="0"/>
            </a:endParaRPr>
          </a:p>
          <a:p>
            <a:pPr algn="l"/>
            <a:r>
              <a:rPr lang="en-US" b="1" i="0" dirty="0" err="1">
                <a:solidFill>
                  <a:srgbClr val="171717"/>
                </a:solidFill>
                <a:effectLst/>
                <a:latin typeface="Segoe UI" panose="020B0502040204020203" pitchFamily="34" charset="0"/>
              </a:rPr>
              <a:t>JourneyFraming</a:t>
            </a:r>
            <a:r>
              <a:rPr lang="en-US" b="0" i="0" dirty="0">
                <a:solidFill>
                  <a:srgbClr val="171717"/>
                </a:solidFill>
                <a:effectLst/>
                <a:latin typeface="Segoe UI" panose="020B0502040204020203" pitchFamily="34" charset="0"/>
              </a:rPr>
              <a:t>: </a:t>
            </a:r>
            <a:r>
              <a:rPr lang="es-ES" b="0" i="0" dirty="0">
                <a:solidFill>
                  <a:srgbClr val="171717"/>
                </a:solidFill>
                <a:effectLst/>
                <a:latin typeface="Segoe UI" panose="020B0502040204020203" pitchFamily="34" charset="0"/>
              </a:rPr>
              <a:t>Permite que la interfaz de usuario de esta directiva se cargue en un </a:t>
            </a:r>
            <a:r>
              <a:rPr lang="es-ES" b="0" i="0" dirty="0" err="1">
                <a:solidFill>
                  <a:srgbClr val="171717"/>
                </a:solidFill>
                <a:effectLst/>
                <a:latin typeface="Segoe UI" panose="020B0502040204020203" pitchFamily="34" charset="0"/>
              </a:rPr>
              <a:t>iframe</a:t>
            </a:r>
            <a:r>
              <a:rPr lang="es-ES" b="0" i="0" dirty="0">
                <a:solidFill>
                  <a:srgbClr val="171717"/>
                </a:solidFill>
                <a:effectLst/>
                <a:latin typeface="Segoe UI" panose="020B0502040204020203" pitchFamily="34" charset="0"/>
              </a:rPr>
              <a:t>.</a:t>
            </a:r>
            <a:endParaRPr lang="en-US" b="0" i="0" dirty="0">
              <a:solidFill>
                <a:srgbClr val="171717"/>
              </a:solidFill>
              <a:effectLst/>
              <a:latin typeface="Segoe UI" panose="020B0502040204020203" pitchFamily="34" charset="0"/>
            </a:endParaRPr>
          </a:p>
          <a:p>
            <a:pPr algn="l"/>
            <a:r>
              <a:rPr lang="en-US" b="1" i="0" dirty="0" err="1">
                <a:solidFill>
                  <a:srgbClr val="171717"/>
                </a:solidFill>
                <a:effectLst/>
                <a:latin typeface="Segoe UI" panose="020B0502040204020203" pitchFamily="34" charset="0"/>
              </a:rPr>
              <a:t>ScriptExecution</a:t>
            </a:r>
            <a:r>
              <a:rPr lang="en-US" b="0" i="0" dirty="0">
                <a:solidFill>
                  <a:srgbClr val="171717"/>
                </a:solidFill>
                <a:effectLst/>
                <a:latin typeface="Segoe UI" panose="020B0502040204020203" pitchFamily="34" charset="0"/>
              </a:rPr>
              <a:t>:</a:t>
            </a:r>
            <a:r>
              <a:rPr lang="es-ES" b="0" i="0" dirty="0">
                <a:solidFill>
                  <a:srgbClr val="171717"/>
                </a:solidFill>
                <a:effectLst/>
                <a:latin typeface="Segoe UI" panose="020B0502040204020203" pitchFamily="34" charset="0"/>
              </a:rPr>
              <a:t> </a:t>
            </a:r>
            <a:r>
              <a:rPr lang="es-ES" dirty="0">
                <a:effectLst/>
              </a:rPr>
              <a:t>Modos de ejecución de </a:t>
            </a:r>
            <a:r>
              <a:rPr lang="es-ES" u="none" strike="noStrike" dirty="0">
                <a:effectLst/>
                <a:hlinkClick r:id="rId3"/>
              </a:rPr>
              <a:t>JavaScript</a:t>
            </a:r>
            <a:r>
              <a:rPr lang="es-ES" dirty="0">
                <a:effectLst/>
              </a:rPr>
              <a:t> admitidos. Valores posibles: </a:t>
            </a:r>
            <a:r>
              <a:rPr lang="es-ES" dirty="0" err="1">
                <a:effectLst/>
              </a:rPr>
              <a:t>Allow</a:t>
            </a:r>
            <a:r>
              <a:rPr lang="es-ES" dirty="0">
                <a:effectLst/>
              </a:rPr>
              <a:t> o </a:t>
            </a:r>
            <a:r>
              <a:rPr lang="es-ES" dirty="0" err="1">
                <a:effectLst/>
              </a:rPr>
              <a:t>Disallow</a:t>
            </a:r>
            <a:r>
              <a:rPr lang="es-ES" dirty="0">
                <a:effectLst/>
              </a:rPr>
              <a:t> (valor predeterminado).</a:t>
            </a:r>
            <a:endParaRPr lang="es-ES" b="0" i="0" dirty="0">
              <a:solidFill>
                <a:srgbClr val="171717"/>
              </a:solidFill>
              <a:effectLst/>
              <a:latin typeface="Segoe UI" panose="020B0502040204020203" pitchFamily="34" charset="0"/>
            </a:endParaRP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63050426"/>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a:solidFill>
                  <a:srgbClr val="171717"/>
                </a:solidFill>
                <a:effectLst/>
                <a:latin typeface="Segoe UI" panose="020B0502040204020203" pitchFamily="34" charset="0"/>
              </a:rPr>
              <a:t>DisplayName: </a:t>
            </a:r>
            <a:r>
              <a:rPr lang="es-ES" dirty="0">
                <a:effectLst/>
              </a:rPr>
              <a:t>La cadena que contiene el nombre del perfil técnico.</a:t>
            </a:r>
            <a:endParaRPr lang="en-US" b="1"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err="1">
                <a:solidFill>
                  <a:srgbClr val="171717"/>
                </a:solidFill>
                <a:effectLst/>
                <a:latin typeface="Segoe UI" panose="020B0502040204020203" pitchFamily="34" charset="0"/>
              </a:rPr>
              <a:t>Descripción</a:t>
            </a:r>
            <a:r>
              <a:rPr lang="en-US" b="1" i="0" dirty="0">
                <a:solidFill>
                  <a:srgbClr val="171717"/>
                </a:solidFill>
                <a:effectLst/>
                <a:latin typeface="Segoe UI" panose="020B0502040204020203" pitchFamily="34" charset="0"/>
              </a:rPr>
              <a:t>: </a:t>
            </a:r>
            <a:r>
              <a:rPr lang="es-ES" b="0" i="0" dirty="0">
                <a:solidFill>
                  <a:srgbClr val="171717"/>
                </a:solidFill>
                <a:effectLst/>
                <a:latin typeface="Segoe UI" panose="020B0502040204020203" pitchFamily="34" charset="0"/>
              </a:rPr>
              <a:t>La cadena que contiene la descripción del perfil técnico.</a:t>
            </a:r>
            <a:endParaRPr lang="en-US" b="1"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err="1">
                <a:solidFill>
                  <a:srgbClr val="171717"/>
                </a:solidFill>
                <a:effectLst/>
                <a:latin typeface="Segoe UI" panose="020B0502040204020203" pitchFamily="34" charset="0"/>
              </a:rPr>
              <a:t>Protocolo</a:t>
            </a:r>
            <a:r>
              <a:rPr lang="en-US" b="0" i="0" dirty="0">
                <a:solidFill>
                  <a:srgbClr val="171717"/>
                </a:solidFill>
                <a:effectLst/>
                <a:latin typeface="Segoe UI" panose="020B0502040204020203" pitchFamily="34" charset="0"/>
              </a:rPr>
              <a:t>: </a:t>
            </a:r>
            <a:r>
              <a:rPr lang="es-ES" dirty="0">
                <a:effectLst/>
              </a:rPr>
              <a:t>Protocolo usado para la federación.</a:t>
            </a:r>
            <a:endParaRPr lang="en-US" b="1"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err="1">
                <a:solidFill>
                  <a:srgbClr val="171717"/>
                </a:solidFill>
                <a:effectLst/>
                <a:latin typeface="Segoe UI" panose="020B0502040204020203" pitchFamily="34" charset="0"/>
              </a:rPr>
              <a:t>Metadatos</a:t>
            </a:r>
            <a:r>
              <a:rPr lang="en-US" b="1" i="0" dirty="0">
                <a:solidFill>
                  <a:srgbClr val="171717"/>
                </a:solidFill>
                <a:effectLst/>
                <a:latin typeface="Segoe UI" panose="020B0502040204020203" pitchFamily="34" charset="0"/>
              </a:rPr>
              <a:t>: </a:t>
            </a:r>
            <a:r>
              <a:rPr lang="es-ES" b="0" i="0" dirty="0">
                <a:solidFill>
                  <a:srgbClr val="171717"/>
                </a:solidFill>
                <a:effectLst/>
                <a:latin typeface="Segoe UI" panose="020B0502040204020203" pitchFamily="34" charset="0"/>
              </a:rPr>
              <a:t>La colección de </a:t>
            </a:r>
            <a:r>
              <a:rPr lang="es-ES" b="0" i="1" dirty="0" err="1">
                <a:solidFill>
                  <a:srgbClr val="171717"/>
                </a:solidFill>
                <a:effectLst/>
                <a:latin typeface="Segoe UI" panose="020B0502040204020203" pitchFamily="34" charset="0"/>
              </a:rPr>
              <a:t>Item</a:t>
            </a:r>
            <a:r>
              <a:rPr lang="es-ES" b="0" i="0" dirty="0">
                <a:solidFill>
                  <a:srgbClr val="171717"/>
                </a:solidFill>
                <a:effectLst/>
                <a:latin typeface="Segoe UI" panose="020B0502040204020203" pitchFamily="34" charset="0"/>
              </a:rPr>
              <a:t> de los pares clave-valor usados por el protocolo para comunicarse con el punto de conexión en el transcurso de una transacción para configurar la interacción entre el usuario de confianza y otros participantes de la comunidad.</a:t>
            </a:r>
            <a:endParaRPr lang="en-US" b="1"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err="1">
                <a:solidFill>
                  <a:srgbClr val="171717"/>
                </a:solidFill>
                <a:effectLst/>
                <a:latin typeface="Segoe UI" panose="020B0502040204020203" pitchFamily="34" charset="0"/>
              </a:rPr>
              <a:t>InputClaims</a:t>
            </a:r>
            <a:r>
              <a:rPr lang="en-US" b="1" i="0" dirty="0">
                <a:solidFill>
                  <a:srgbClr val="171717"/>
                </a:solidFill>
                <a:effectLst/>
                <a:latin typeface="Segoe UI" panose="020B0502040204020203" pitchFamily="34" charset="0"/>
              </a:rPr>
              <a:t>: </a:t>
            </a:r>
            <a:r>
              <a:rPr lang="es-ES" b="0" i="0" dirty="0">
                <a:solidFill>
                  <a:srgbClr val="171717"/>
                </a:solidFill>
                <a:effectLst/>
                <a:latin typeface="Segoe UI" panose="020B0502040204020203" pitchFamily="34" charset="0"/>
              </a:rPr>
              <a:t>Una lista de tipos de notificación que se toman como entrada en el perfil técnico.</a:t>
            </a:r>
            <a:endParaRPr lang="en-US" b="1"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err="1">
                <a:solidFill>
                  <a:srgbClr val="171717"/>
                </a:solidFill>
                <a:effectLst/>
                <a:latin typeface="Segoe UI" panose="020B0502040204020203" pitchFamily="34" charset="0"/>
              </a:rPr>
              <a:t>OutputClaims</a:t>
            </a:r>
            <a:r>
              <a:rPr lang="en-US" b="1" i="0" dirty="0">
                <a:solidFill>
                  <a:srgbClr val="171717"/>
                </a:solidFill>
                <a:effectLst/>
                <a:latin typeface="Segoe UI" panose="020B0502040204020203" pitchFamily="34" charset="0"/>
              </a:rPr>
              <a:t>: </a:t>
            </a:r>
            <a:r>
              <a:rPr lang="es-ES" b="0" i="0" dirty="0">
                <a:solidFill>
                  <a:srgbClr val="171717"/>
                </a:solidFill>
                <a:effectLst/>
                <a:latin typeface="Segoe UI" panose="020B0502040204020203" pitchFamily="34" charset="0"/>
              </a:rPr>
              <a:t>Una lista de tipos de notificación que se consideran el resultado del perfil técnico.</a:t>
            </a:r>
            <a:endParaRPr lang="en-US" b="1"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err="1">
                <a:solidFill>
                  <a:srgbClr val="171717"/>
                </a:solidFill>
                <a:effectLst/>
                <a:latin typeface="Segoe UI" panose="020B0502040204020203" pitchFamily="34" charset="0"/>
              </a:rPr>
              <a:t>SubjectNamingInfo</a:t>
            </a:r>
            <a:r>
              <a:rPr lang="en-US" b="1" i="0" dirty="0">
                <a:solidFill>
                  <a:srgbClr val="171717"/>
                </a:solidFill>
                <a:effectLst/>
                <a:latin typeface="Segoe UI" panose="020B0502040204020203" pitchFamily="34" charset="0"/>
              </a:rPr>
              <a:t>: </a:t>
            </a:r>
            <a:r>
              <a:rPr lang="es-ES" b="0" i="0" dirty="0">
                <a:solidFill>
                  <a:srgbClr val="171717"/>
                </a:solidFill>
                <a:effectLst/>
                <a:latin typeface="Segoe UI" panose="020B0502040204020203" pitchFamily="34" charset="0"/>
              </a:rPr>
              <a:t>El nombre del sujeto usado en los tokens.</a:t>
            </a:r>
            <a:endParaRPr lang="en-US" b="1" i="0" dirty="0">
              <a:solidFill>
                <a:srgbClr val="171717"/>
              </a:solidFill>
              <a:effectLst/>
              <a:latin typeface="Segoe UI" panose="020B0502040204020203" pitchFamily="34" charset="0"/>
            </a:endParaRPr>
          </a:p>
          <a:p>
            <a:pPr algn="l"/>
            <a:endParaRPr lang="es-ES" b="0" i="0" dirty="0">
              <a:solidFill>
                <a:srgbClr val="171717"/>
              </a:solidFill>
              <a:effectLst/>
              <a:latin typeface="Segoe UI" panose="020B0502040204020203" pitchFamily="34" charset="0"/>
            </a:endParaRP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068795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76966977"/>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Enseñar </a:t>
            </a:r>
            <a:r>
              <a:rPr lang="es-ES" dirty="0" err="1"/>
              <a:t>Relying</a:t>
            </a:r>
            <a:r>
              <a:rPr lang="es-ES" dirty="0"/>
              <a:t> </a:t>
            </a:r>
            <a:r>
              <a:rPr lang="es-ES" dirty="0" err="1"/>
              <a:t>Party</a:t>
            </a:r>
            <a:endParaRPr lang="es-ES" dirty="0"/>
          </a:p>
          <a:p>
            <a:r>
              <a:rPr lang="es-ES" dirty="0"/>
              <a:t>Enseñar </a:t>
            </a:r>
            <a:r>
              <a:rPr lang="es-ES" dirty="0" err="1"/>
              <a:t>ClaimResolvers</a:t>
            </a:r>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01705891"/>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Crear un flujo con las siguientes consideraciones:</a:t>
            </a:r>
          </a:p>
          <a:p>
            <a:r>
              <a:rPr lang="es-ES" dirty="0"/>
              <a:t>1 – Pensar ejercicio. Quizás completar el concatenado de pasos.</a:t>
            </a: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102449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Podemos usar </a:t>
            </a:r>
            <a:r>
              <a:rPr lang="en-US" dirty="0" err="1"/>
              <a:t>varios</a:t>
            </a:r>
            <a:r>
              <a:rPr lang="en-US" dirty="0"/>
              <a:t> </a:t>
            </a:r>
            <a:r>
              <a:rPr lang="en-US" dirty="0" err="1"/>
              <a:t>tipos</a:t>
            </a:r>
            <a:r>
              <a:rPr lang="en-US" dirty="0"/>
              <a:t> de </a:t>
            </a:r>
            <a:r>
              <a:rPr lang="en-US" dirty="0" err="1"/>
              <a:t>aplicaciones</a:t>
            </a:r>
            <a:r>
              <a:rPr lang="en-US" dirty="0"/>
              <a:t> para </a:t>
            </a:r>
            <a:r>
              <a:rPr lang="en-US" dirty="0" err="1"/>
              <a:t>interactuar</a:t>
            </a:r>
            <a:r>
              <a:rPr lang="en-US" dirty="0"/>
              <a:t> con Azure B2C (para </a:t>
            </a:r>
            <a:r>
              <a:rPr lang="en-US" dirty="0" err="1"/>
              <a:t>todos</a:t>
            </a:r>
            <a:r>
              <a:rPr lang="en-US" dirty="0"/>
              <a:t> se </a:t>
            </a:r>
            <a:r>
              <a:rPr lang="en-US" dirty="0" err="1"/>
              <a:t>usará</a:t>
            </a:r>
            <a:r>
              <a:rPr lang="en-US" dirty="0"/>
              <a:t> OAuth 2.0 y OIDC).</a:t>
            </a:r>
          </a:p>
          <a:p>
            <a:r>
              <a:rPr lang="en-US" dirty="0" err="1"/>
              <a:t>Siempre</a:t>
            </a:r>
            <a:r>
              <a:rPr lang="en-US" dirty="0"/>
              <a:t> </a:t>
            </a:r>
            <a:r>
              <a:rPr lang="en-US" dirty="0" err="1"/>
              <a:t>usaremos</a:t>
            </a:r>
            <a:r>
              <a:rPr lang="en-US" dirty="0"/>
              <a:t> Authentication Code + PKCE (</a:t>
            </a:r>
            <a:r>
              <a:rPr lang="en-US" dirty="0" err="1"/>
              <a:t>siempre</a:t>
            </a:r>
            <a:r>
              <a:rPr lang="en-US" dirty="0"/>
              <a:t> que sea </a:t>
            </a:r>
            <a:r>
              <a:rPr lang="en-US" dirty="0" err="1"/>
              <a:t>posible</a:t>
            </a:r>
            <a:r>
              <a:rPr lang="en-US" dirty="0"/>
              <a:t>).</a:t>
            </a:r>
          </a:p>
          <a:p>
            <a:r>
              <a:rPr lang="en-US" dirty="0" err="1"/>
              <a:t>Tipos</a:t>
            </a:r>
            <a:r>
              <a:rPr lang="en-US" dirty="0"/>
              <a:t>:</a:t>
            </a:r>
          </a:p>
          <a:p>
            <a:r>
              <a:rPr lang="en-US" dirty="0"/>
              <a:t>- </a:t>
            </a:r>
            <a:r>
              <a:rPr lang="es-ES" dirty="0"/>
              <a:t>Web </a:t>
            </a:r>
            <a:r>
              <a:rPr lang="es-ES" dirty="0" err="1"/>
              <a:t>applications</a:t>
            </a:r>
            <a:r>
              <a:rPr lang="es-ES" dirty="0"/>
              <a:t> (SSR)</a:t>
            </a:r>
          </a:p>
          <a:p>
            <a:r>
              <a:rPr lang="es-ES" dirty="0"/>
              <a:t>- Single-page </a:t>
            </a:r>
            <a:r>
              <a:rPr lang="es-ES" dirty="0" err="1"/>
              <a:t>applications</a:t>
            </a:r>
            <a:r>
              <a:rPr lang="es-ES" dirty="0"/>
              <a:t> (SPA)</a:t>
            </a:r>
          </a:p>
          <a:p>
            <a:r>
              <a:rPr lang="es-ES" dirty="0"/>
              <a:t>- Web </a:t>
            </a:r>
            <a:r>
              <a:rPr lang="es-ES" dirty="0" err="1"/>
              <a:t>APIs</a:t>
            </a:r>
            <a:endParaRPr lang="es-ES" dirty="0"/>
          </a:p>
          <a:p>
            <a:r>
              <a:rPr lang="es-ES" dirty="0"/>
              <a:t>- Mobile and Native</a:t>
            </a:r>
          </a:p>
          <a:p>
            <a:r>
              <a:rPr lang="es-ES" dirty="0"/>
              <a:t>- Server-</a:t>
            </a:r>
            <a:r>
              <a:rPr lang="es-ES" dirty="0" err="1"/>
              <a:t>side</a:t>
            </a:r>
            <a:r>
              <a:rPr lang="es-ES" dirty="0"/>
              <a:t> </a:t>
            </a:r>
            <a:r>
              <a:rPr lang="es-ES" dirty="0" err="1"/>
              <a:t>applications</a:t>
            </a:r>
            <a:endParaRPr lang="en-ES" dirty="0"/>
          </a:p>
          <a:p>
            <a:endParaRPr lang="en-US" dirty="0"/>
          </a:p>
          <a:p>
            <a:r>
              <a:rPr lang="en-US" dirty="0"/>
              <a:t>No </a:t>
            </a:r>
            <a:r>
              <a:rPr lang="en-US" dirty="0" err="1"/>
              <a:t>soporta</a:t>
            </a:r>
            <a:r>
              <a:rPr lang="en-US" dirty="0"/>
              <a:t> </a:t>
            </a:r>
            <a:r>
              <a:rPr lang="en-US" dirty="0" err="1"/>
              <a:t>delegación</a:t>
            </a:r>
            <a:r>
              <a:rPr lang="en-US" dirty="0"/>
              <a:t> (on-behalf-of flow): </a:t>
            </a:r>
            <a:r>
              <a:rPr lang="en-US" dirty="0" err="1"/>
              <a:t>llamadas</a:t>
            </a:r>
            <a:r>
              <a:rPr lang="en-US" dirty="0"/>
              <a:t> </a:t>
            </a:r>
            <a:r>
              <a:rPr lang="en-US" dirty="0" err="1"/>
              <a:t>encadenadas</a:t>
            </a:r>
            <a:r>
              <a:rPr lang="en-US" dirty="0"/>
              <a:t> entre APIs </a:t>
            </a:r>
            <a:r>
              <a:rPr lang="en-US" dirty="0" err="1"/>
              <a:t>autenticadas</a:t>
            </a:r>
            <a:r>
              <a:rPr lang="en-US" dirty="0"/>
              <a:t>.</a:t>
            </a:r>
          </a:p>
          <a:p>
            <a:endParaRPr lang="en-US" dirty="0"/>
          </a:p>
          <a:p>
            <a:r>
              <a:rPr lang="en-US" dirty="0"/>
              <a:t>Return URL, secrets, types…</a:t>
            </a:r>
          </a:p>
          <a:p>
            <a:r>
              <a:rPr lang="en-US" dirty="0" err="1"/>
              <a:t>Escenario</a:t>
            </a:r>
            <a:r>
              <a:rPr lang="en-US" dirty="0"/>
              <a:t> </a:t>
            </a:r>
            <a:r>
              <a:rPr lang="en-US" dirty="0" err="1"/>
              <a:t>complejo</a:t>
            </a:r>
            <a:r>
              <a:rPr lang="en-US" dirty="0"/>
              <a:t> de </a:t>
            </a:r>
            <a:r>
              <a:rPr lang="en-US" dirty="0" err="1"/>
              <a:t>interacción</a:t>
            </a:r>
            <a:r>
              <a:rPr lang="en-US" dirty="0"/>
              <a:t> entre </a:t>
            </a:r>
            <a:r>
              <a:rPr lang="en-US" dirty="0" err="1"/>
              <a:t>aplicaciones</a:t>
            </a:r>
            <a:r>
              <a:rPr lang="en-US" dirty="0"/>
              <a:t>.</a:t>
            </a:r>
          </a:p>
          <a:p>
            <a:endParaRPr lang="en-US" dirty="0"/>
          </a:p>
          <a:p>
            <a:r>
              <a:rPr lang="en-US" dirty="0"/>
              <a:t>Link: https://learn.microsoft.com/en-us/azure/active-directory-b2c/application-types</a:t>
            </a:r>
          </a:p>
        </p:txBody>
      </p:sp>
      <p:sp>
        <p:nvSpPr>
          <p:cNvPr id="4" name="Marcador de número de diapositiva 3"/>
          <p:cNvSpPr>
            <a:spLocks noGrp="1"/>
          </p:cNvSpPr>
          <p:nvPr>
            <p:ph type="sldNum" sz="quarter" idx="5"/>
          </p:nvPr>
        </p:nvSpPr>
        <p:spPr/>
        <p:txBody>
          <a:bodyPr/>
          <a:lstStyle/>
          <a:p>
            <a:fld id="{994D130B-EB20-45B1-AD9D-F77A2FB9C89F}" type="slidenum">
              <a:rPr lang="en-US" smtClean="0"/>
              <a:t>13</a:t>
            </a:fld>
            <a:endParaRPr lang="en-US"/>
          </a:p>
        </p:txBody>
      </p:sp>
    </p:spTree>
    <p:extLst>
      <p:ext uri="{BB962C8B-B14F-4D97-AF65-F5344CB8AC3E}">
        <p14:creationId xmlns:p14="http://schemas.microsoft.com/office/powerpoint/2010/main" val="23346201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 – El </a:t>
            </a:r>
            <a:r>
              <a:rPr lang="en-US" dirty="0" err="1"/>
              <a:t>usuario</a:t>
            </a:r>
            <a:r>
              <a:rPr lang="en-US" dirty="0"/>
              <a:t> </a:t>
            </a:r>
            <a:r>
              <a:rPr lang="en-US" dirty="0" err="1"/>
              <a:t>entra</a:t>
            </a:r>
            <a:r>
              <a:rPr lang="en-US" dirty="0"/>
              <a:t> a la </a:t>
            </a:r>
            <a:r>
              <a:rPr lang="en-US" dirty="0" err="1"/>
              <a:t>aplicación</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 – La </a:t>
            </a:r>
            <a:r>
              <a:rPr lang="en-US" dirty="0" err="1"/>
              <a:t>aplicación</a:t>
            </a:r>
            <a:r>
              <a:rPr lang="en-US" dirty="0"/>
              <a:t> </a:t>
            </a:r>
            <a:r>
              <a:rPr lang="en-US" dirty="0" err="1"/>
              <a:t>redirige</a:t>
            </a:r>
            <a:r>
              <a:rPr lang="en-US" dirty="0"/>
              <a:t> a Azure AD B2C </a:t>
            </a:r>
            <a:r>
              <a:rPr lang="en-US" dirty="0" err="1"/>
              <a:t>indicando</a:t>
            </a:r>
            <a:r>
              <a:rPr lang="en-US" dirty="0"/>
              <a:t> la </a:t>
            </a:r>
            <a:r>
              <a:rPr lang="en-US" dirty="0" err="1"/>
              <a:t>politica</a:t>
            </a:r>
            <a:r>
              <a:rPr lang="en-US" dirty="0"/>
              <a:t> a </a:t>
            </a:r>
            <a:r>
              <a:rPr lang="en-US" dirty="0" err="1"/>
              <a:t>ejecutar</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3 – El </a:t>
            </a:r>
            <a:r>
              <a:rPr lang="en-US" dirty="0" err="1"/>
              <a:t>usuario</a:t>
            </a:r>
            <a:r>
              <a:rPr lang="en-US" dirty="0"/>
              <a:t> </a:t>
            </a:r>
            <a:r>
              <a:rPr lang="en-US" dirty="0" err="1"/>
              <a:t>completa</a:t>
            </a:r>
            <a:r>
              <a:rPr lang="en-US" dirty="0"/>
              <a:t> la </a:t>
            </a:r>
            <a:r>
              <a:rPr lang="en-US" dirty="0" err="1"/>
              <a:t>politica</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4 – Azure AD B2C </a:t>
            </a:r>
            <a:r>
              <a:rPr lang="en-US" dirty="0" err="1"/>
              <a:t>devuelve</a:t>
            </a:r>
            <a:r>
              <a:rPr lang="en-US" dirty="0"/>
              <a:t> un </a:t>
            </a:r>
            <a:r>
              <a:rPr lang="en-US" dirty="0" err="1"/>
              <a:t>id_token</a:t>
            </a:r>
            <a:r>
              <a:rPr lang="en-US" dirty="0"/>
              <a:t> al </a:t>
            </a:r>
            <a:r>
              <a:rPr lang="en-US" dirty="0" err="1"/>
              <a:t>navegador</a:t>
            </a:r>
            <a:r>
              <a:rPr lang="en-US" dirty="0"/>
              <a:t> y </a:t>
            </a:r>
            <a:r>
              <a:rPr lang="en-US" dirty="0" err="1"/>
              <a:t>hace</a:t>
            </a:r>
            <a:r>
              <a:rPr lang="en-US" dirty="0"/>
              <a:t> post a la URL de </a:t>
            </a:r>
            <a:r>
              <a:rPr lang="en-US" dirty="0" err="1"/>
              <a:t>redirección</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5 – Nuestra </a:t>
            </a:r>
            <a:r>
              <a:rPr lang="en-US" dirty="0" err="1"/>
              <a:t>aplicación</a:t>
            </a:r>
            <a:r>
              <a:rPr lang="en-US" dirty="0"/>
              <a:t> </a:t>
            </a:r>
            <a:r>
              <a:rPr lang="en-US" dirty="0" err="1"/>
              <a:t>valida</a:t>
            </a:r>
            <a:r>
              <a:rPr lang="en-US" dirty="0"/>
              <a:t> </a:t>
            </a:r>
            <a:r>
              <a:rPr lang="en-US" dirty="0" err="1"/>
              <a:t>el</a:t>
            </a:r>
            <a:r>
              <a:rPr lang="en-US" dirty="0"/>
              <a:t> </a:t>
            </a:r>
            <a:r>
              <a:rPr lang="en-US" dirty="0" err="1"/>
              <a:t>id_token</a:t>
            </a:r>
            <a:r>
              <a:rPr lang="en-US" dirty="0"/>
              <a:t> y </a:t>
            </a:r>
            <a:r>
              <a:rPr lang="en-US" dirty="0" err="1"/>
              <a:t>setea</a:t>
            </a:r>
            <a:r>
              <a:rPr lang="en-US" dirty="0"/>
              <a:t> </a:t>
            </a:r>
            <a:r>
              <a:rPr lang="en-US" dirty="0" err="1"/>
              <a:t>una</a:t>
            </a:r>
            <a:r>
              <a:rPr lang="en-US" dirty="0"/>
              <a:t> cookie al </a:t>
            </a:r>
            <a:r>
              <a:rPr lang="en-US" dirty="0" err="1"/>
              <a:t>usuario</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6 – El </a:t>
            </a:r>
            <a:r>
              <a:rPr lang="en-US" dirty="0" err="1"/>
              <a:t>usuario</a:t>
            </a:r>
            <a:r>
              <a:rPr lang="en-US" dirty="0"/>
              <a:t> </a:t>
            </a:r>
            <a:r>
              <a:rPr lang="en-US" dirty="0" err="1"/>
              <a:t>está</a:t>
            </a:r>
            <a:r>
              <a:rPr lang="en-US" dirty="0"/>
              <a:t> </a:t>
            </a:r>
            <a:r>
              <a:rPr lang="en-US" dirty="0" err="1"/>
              <a:t>autenticado</a:t>
            </a:r>
            <a:r>
              <a:rPr lang="en-US" dirty="0"/>
              <a:t> y </a:t>
            </a:r>
            <a:r>
              <a:rPr lang="en-US" dirty="0" err="1"/>
              <a:t>puede</a:t>
            </a:r>
            <a:r>
              <a:rPr lang="en-US" dirty="0"/>
              <a:t> </a:t>
            </a:r>
            <a:r>
              <a:rPr lang="en-US" dirty="0" err="1"/>
              <a:t>mostrarle</a:t>
            </a:r>
            <a:r>
              <a:rPr lang="en-US" dirty="0"/>
              <a:t> </a:t>
            </a:r>
            <a:r>
              <a:rPr lang="en-US" dirty="0" err="1"/>
              <a:t>una</a:t>
            </a:r>
            <a:r>
              <a:rPr lang="en-US" dirty="0"/>
              <a:t> “</a:t>
            </a:r>
            <a:r>
              <a:rPr lang="en-US" dirty="0" err="1"/>
              <a:t>página</a:t>
            </a:r>
            <a:r>
              <a:rPr lang="en-US" dirty="0"/>
              <a:t> </a:t>
            </a:r>
            <a:r>
              <a:rPr lang="en-US" dirty="0" err="1"/>
              <a:t>segura</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Link: https://learn.microsoft.com/en-us/azure/active-directory-b2c/application-types</a:t>
            </a:r>
          </a:p>
        </p:txBody>
      </p:sp>
      <p:sp>
        <p:nvSpPr>
          <p:cNvPr id="4" name="Marcador de número de diapositiva 3"/>
          <p:cNvSpPr>
            <a:spLocks noGrp="1"/>
          </p:cNvSpPr>
          <p:nvPr>
            <p:ph type="sldNum" sz="quarter" idx="5"/>
          </p:nvPr>
        </p:nvSpPr>
        <p:spPr/>
        <p:txBody>
          <a:bodyPr/>
          <a:lstStyle/>
          <a:p>
            <a:fld id="{994D130B-EB20-45B1-AD9D-F77A2FB9C89F}" type="slidenum">
              <a:rPr lang="en-US" smtClean="0"/>
              <a:t>14</a:t>
            </a:fld>
            <a:endParaRPr lang="en-US"/>
          </a:p>
        </p:txBody>
      </p:sp>
    </p:spTree>
    <p:extLst>
      <p:ext uri="{BB962C8B-B14F-4D97-AF65-F5344CB8AC3E}">
        <p14:creationId xmlns:p14="http://schemas.microsoft.com/office/powerpoint/2010/main" val="42012978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err="1"/>
              <a:t>Creamos</a:t>
            </a:r>
            <a:r>
              <a:rPr lang="en-US" dirty="0"/>
              <a:t> </a:t>
            </a:r>
            <a:r>
              <a:rPr lang="en-US" dirty="0" err="1"/>
              <a:t>una</a:t>
            </a:r>
            <a:r>
              <a:rPr lang="en-US" dirty="0"/>
              <a:t> </a:t>
            </a:r>
            <a:r>
              <a:rPr lang="en-US" dirty="0" err="1"/>
              <a:t>aplicación</a:t>
            </a:r>
            <a:r>
              <a:rPr lang="en-US" dirty="0"/>
              <a:t> simple </a:t>
            </a:r>
            <a:r>
              <a:rPr lang="en-US" dirty="0" err="1"/>
              <a:t>en</a:t>
            </a:r>
            <a:r>
              <a:rPr lang="en-US" dirty="0"/>
              <a:t> .NET que </a:t>
            </a:r>
            <a:r>
              <a:rPr lang="en-US" dirty="0" err="1"/>
              <a:t>haga</a:t>
            </a:r>
            <a:r>
              <a:rPr lang="en-US" dirty="0"/>
              <a:t> auth contra Azure B2C y </a:t>
            </a:r>
            <a:r>
              <a:rPr lang="en-US" dirty="0" err="1"/>
              <a:t>muestre</a:t>
            </a:r>
            <a:r>
              <a:rPr lang="en-US" dirty="0"/>
              <a:t> </a:t>
            </a:r>
            <a:r>
              <a:rPr lang="en-US" dirty="0" err="1"/>
              <a:t>una</a:t>
            </a:r>
            <a:r>
              <a:rPr lang="en-US" dirty="0"/>
              <a:t> </a:t>
            </a:r>
            <a:r>
              <a:rPr lang="en-US" dirty="0" err="1"/>
              <a:t>página</a:t>
            </a:r>
            <a:r>
              <a:rPr lang="en-US" dirty="0"/>
              <a:t> de “success”.</a:t>
            </a:r>
          </a:p>
          <a:p>
            <a:endParaRPr lang="en-US" dirty="0"/>
          </a:p>
          <a:p>
            <a:r>
              <a:rPr lang="en-US" dirty="0"/>
              <a:t>TODO: </a:t>
            </a:r>
            <a:r>
              <a:rPr lang="en-US" dirty="0" err="1"/>
              <a:t>Ejemplo</a:t>
            </a:r>
            <a:r>
              <a:rPr lang="en-US" dirty="0"/>
              <a:t> </a:t>
            </a:r>
            <a:r>
              <a:rPr lang="en-US" dirty="0" err="1"/>
              <a:t>finalizado</a:t>
            </a:r>
            <a:r>
              <a:rPr lang="en-US" dirty="0"/>
              <a:t> </a:t>
            </a:r>
            <a:r>
              <a:rPr lang="en-US" dirty="0" err="1"/>
              <a:t>en</a:t>
            </a:r>
            <a:r>
              <a:rPr lang="en-US" dirty="0"/>
              <a:t> </a:t>
            </a:r>
            <a:r>
              <a:rPr lang="en-US" dirty="0" err="1"/>
              <a:t>rama</a:t>
            </a:r>
            <a:r>
              <a:rPr lang="en-US" dirty="0"/>
              <a:t>…</a:t>
            </a:r>
          </a:p>
        </p:txBody>
      </p:sp>
      <p:sp>
        <p:nvSpPr>
          <p:cNvPr id="4" name="Marcador de número de diapositiva 3"/>
          <p:cNvSpPr>
            <a:spLocks noGrp="1"/>
          </p:cNvSpPr>
          <p:nvPr>
            <p:ph type="sldNum" sz="quarter" idx="5"/>
          </p:nvPr>
        </p:nvSpPr>
        <p:spPr/>
        <p:txBody>
          <a:bodyPr/>
          <a:lstStyle/>
          <a:p>
            <a:fld id="{994D130B-EB20-45B1-AD9D-F77A2FB9C89F}" type="slidenum">
              <a:rPr lang="en-US" smtClean="0"/>
              <a:t>15</a:t>
            </a:fld>
            <a:endParaRPr lang="en-US"/>
          </a:p>
        </p:txBody>
      </p:sp>
    </p:spTree>
    <p:extLst>
      <p:ext uri="{BB962C8B-B14F-4D97-AF65-F5344CB8AC3E}">
        <p14:creationId xmlns:p14="http://schemas.microsoft.com/office/powerpoint/2010/main" val="9907134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642945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Se </a:t>
            </a:r>
            <a:r>
              <a:rPr lang="en-US" dirty="0" err="1"/>
              <a:t>pueden</a:t>
            </a:r>
            <a:r>
              <a:rPr lang="en-US" dirty="0"/>
              <a:t> </a:t>
            </a:r>
            <a:r>
              <a:rPr lang="en-US" dirty="0" err="1"/>
              <a:t>añadir</a:t>
            </a:r>
            <a:r>
              <a:rPr lang="en-US" dirty="0"/>
              <a:t> y </a:t>
            </a:r>
            <a:r>
              <a:rPr lang="en-US" dirty="0" err="1"/>
              <a:t>restringir</a:t>
            </a:r>
            <a:r>
              <a:rPr lang="en-US" dirty="0"/>
              <a:t> </a:t>
            </a:r>
            <a:r>
              <a:rPr lang="en-US" dirty="0" err="1"/>
              <a:t>proveedores</a:t>
            </a:r>
            <a:r>
              <a:rPr lang="en-US" dirty="0"/>
              <a:t> de </a:t>
            </a:r>
            <a:r>
              <a:rPr lang="en-US" dirty="0" err="1"/>
              <a:t>identidad</a:t>
            </a:r>
            <a:r>
              <a:rPr lang="en-US" dirty="0"/>
              <a:t> </a:t>
            </a:r>
            <a:r>
              <a:rPr lang="en-US" dirty="0" err="1"/>
              <a:t>por</a:t>
            </a:r>
            <a:r>
              <a:rPr lang="en-US" dirty="0"/>
              <a:t> </a:t>
            </a:r>
            <a:r>
              <a:rPr lang="en-US" dirty="0" err="1"/>
              <a:t>aplicación</a:t>
            </a:r>
            <a:r>
              <a:rPr lang="en-US" dirty="0"/>
              <a:t>.</a:t>
            </a:r>
          </a:p>
          <a:p>
            <a:r>
              <a:rPr lang="en-US" dirty="0"/>
              <a:t>Azure AD B2C </a:t>
            </a:r>
            <a:r>
              <a:rPr lang="en-US" dirty="0" err="1"/>
              <a:t>provee</a:t>
            </a:r>
            <a:r>
              <a:rPr lang="en-US" dirty="0"/>
              <a:t> de </a:t>
            </a:r>
            <a:r>
              <a:rPr lang="en-US" dirty="0" err="1"/>
              <a:t>varios</a:t>
            </a:r>
            <a:r>
              <a:rPr lang="en-US" dirty="0"/>
              <a:t> identity providers </a:t>
            </a:r>
            <a:r>
              <a:rPr lang="en-US" dirty="0" err="1"/>
              <a:t>fácilmente</a:t>
            </a:r>
            <a:r>
              <a:rPr lang="en-US" dirty="0"/>
              <a:t> </a:t>
            </a:r>
            <a:r>
              <a:rPr lang="en-US" dirty="0" err="1"/>
              <a:t>configurables</a:t>
            </a:r>
            <a:r>
              <a:rPr lang="en-US" dirty="0"/>
              <a:t>:</a:t>
            </a:r>
          </a:p>
          <a:p>
            <a:pPr marL="171450" indent="-171450">
              <a:buFontTx/>
              <a:buChar char="-"/>
            </a:pPr>
            <a:r>
              <a:rPr lang="en-US" dirty="0"/>
              <a:t>Amazon</a:t>
            </a:r>
          </a:p>
          <a:p>
            <a:pPr marL="171450" indent="-171450">
              <a:buFontTx/>
              <a:buChar char="-"/>
            </a:pPr>
            <a:r>
              <a:rPr lang="en-US" dirty="0"/>
              <a:t>Apple</a:t>
            </a:r>
          </a:p>
          <a:p>
            <a:pPr marL="171450" indent="-171450">
              <a:buFontTx/>
              <a:buChar char="-"/>
            </a:pPr>
            <a:r>
              <a:rPr lang="en-US" dirty="0"/>
              <a:t>Facebook</a:t>
            </a:r>
          </a:p>
          <a:p>
            <a:pPr marL="171450" indent="-171450">
              <a:buFontTx/>
              <a:buChar char="-"/>
            </a:pPr>
            <a:r>
              <a:rPr lang="en-US" dirty="0" err="1"/>
              <a:t>Github</a:t>
            </a:r>
            <a:r>
              <a:rPr lang="en-US" dirty="0"/>
              <a:t> (Preview)</a:t>
            </a:r>
          </a:p>
          <a:p>
            <a:pPr marL="171450" indent="-171450">
              <a:buFontTx/>
              <a:buChar char="-"/>
            </a:pPr>
            <a:r>
              <a:rPr lang="en-US" dirty="0"/>
              <a:t>Google</a:t>
            </a:r>
          </a:p>
          <a:p>
            <a:pPr marL="171450" indent="-171450">
              <a:buFontTx/>
              <a:buChar char="-"/>
            </a:pPr>
            <a:r>
              <a:rPr lang="en-US" dirty="0"/>
              <a:t>LinkedIn</a:t>
            </a:r>
          </a:p>
          <a:p>
            <a:pPr marL="171450" indent="-171450">
              <a:buFontTx/>
              <a:buChar char="-"/>
            </a:pPr>
            <a:r>
              <a:rPr lang="en-US" dirty="0"/>
              <a:t>Microsoft</a:t>
            </a:r>
          </a:p>
          <a:p>
            <a:pPr marL="171450" indent="-171450">
              <a:buFontTx/>
              <a:buChar char="-"/>
            </a:pPr>
            <a:r>
              <a:rPr lang="en-US" dirty="0"/>
              <a:t>QQ (Preview)</a:t>
            </a:r>
          </a:p>
          <a:p>
            <a:pPr marL="171450" indent="-171450">
              <a:buFontTx/>
              <a:buChar char="-"/>
            </a:pPr>
            <a:r>
              <a:rPr lang="en-US" dirty="0"/>
              <a:t>Twitter</a:t>
            </a:r>
          </a:p>
          <a:p>
            <a:pPr marL="171450" indent="-171450">
              <a:buFontTx/>
              <a:buChar char="-"/>
            </a:pPr>
            <a:r>
              <a:rPr lang="en-US" dirty="0"/>
              <a:t>WeChat (Preview)</a:t>
            </a:r>
          </a:p>
          <a:p>
            <a:pPr marL="171450" indent="-171450">
              <a:buFontTx/>
              <a:buChar char="-"/>
            </a:pPr>
            <a:r>
              <a:rPr lang="en-US" dirty="0"/>
              <a:t>Weibo (Preview)</a:t>
            </a:r>
          </a:p>
          <a:p>
            <a:pPr marL="171450" indent="-171450">
              <a:buFontTx/>
              <a:buChar char="-"/>
            </a:pPr>
            <a:endParaRPr lang="en-US" dirty="0"/>
          </a:p>
          <a:p>
            <a:pPr marL="0" indent="0">
              <a:buFontTx/>
              <a:buNone/>
            </a:pPr>
            <a:r>
              <a:rPr lang="en-US" dirty="0"/>
              <a:t>No obstante </a:t>
            </a:r>
            <a:r>
              <a:rPr lang="en-US" dirty="0" err="1"/>
              <a:t>podemos</a:t>
            </a:r>
            <a:r>
              <a:rPr lang="en-US" dirty="0"/>
              <a:t> </a:t>
            </a:r>
            <a:r>
              <a:rPr lang="en-US" dirty="0" err="1"/>
              <a:t>configurar</a:t>
            </a:r>
            <a:r>
              <a:rPr lang="en-US" dirty="0"/>
              <a:t> de forma </a:t>
            </a:r>
            <a:r>
              <a:rPr lang="en-US" dirty="0" err="1"/>
              <a:t>facil</a:t>
            </a:r>
            <a:r>
              <a:rPr lang="en-US" dirty="0"/>
              <a:t> </a:t>
            </a:r>
            <a:r>
              <a:rPr lang="en-US" dirty="0" err="1"/>
              <a:t>desde</a:t>
            </a:r>
            <a:r>
              <a:rPr lang="en-US" dirty="0"/>
              <a:t> </a:t>
            </a:r>
            <a:r>
              <a:rPr lang="en-US" dirty="0" err="1"/>
              <a:t>el</a:t>
            </a:r>
            <a:r>
              <a:rPr lang="en-US" dirty="0"/>
              <a:t> portal o </a:t>
            </a:r>
            <a:r>
              <a:rPr lang="en-US" dirty="0" err="1"/>
              <a:t>mediante</a:t>
            </a:r>
            <a:r>
              <a:rPr lang="en-US" dirty="0"/>
              <a:t> </a:t>
            </a:r>
            <a:r>
              <a:rPr lang="en-US" dirty="0" err="1"/>
              <a:t>políticas</a:t>
            </a:r>
            <a:r>
              <a:rPr lang="en-US" dirty="0"/>
              <a:t> </a:t>
            </a:r>
            <a:r>
              <a:rPr lang="en-US" dirty="0" err="1"/>
              <a:t>otros</a:t>
            </a:r>
            <a:r>
              <a:rPr lang="en-US" dirty="0"/>
              <a:t> </a:t>
            </a:r>
            <a:r>
              <a:rPr lang="en-US" dirty="0" err="1"/>
              <a:t>proveedores</a:t>
            </a:r>
            <a:r>
              <a:rPr lang="en-US" dirty="0"/>
              <a:t> de </a:t>
            </a:r>
            <a:r>
              <a:rPr lang="en-US" dirty="0" err="1"/>
              <a:t>identidad</a:t>
            </a:r>
            <a:r>
              <a:rPr lang="en-US" dirty="0"/>
              <a:t> que </a:t>
            </a:r>
            <a:r>
              <a:rPr lang="en-US" dirty="0" err="1"/>
              <a:t>sigan</a:t>
            </a:r>
            <a:r>
              <a:rPr lang="en-US" dirty="0"/>
              <a:t> </a:t>
            </a:r>
            <a:r>
              <a:rPr lang="en-US" dirty="0" err="1"/>
              <a:t>los</a:t>
            </a:r>
            <a:r>
              <a:rPr lang="en-US" dirty="0"/>
              <a:t> </a:t>
            </a:r>
            <a:r>
              <a:rPr lang="en-US" dirty="0" err="1"/>
              <a:t>estandar</a:t>
            </a:r>
            <a:r>
              <a:rPr lang="en-US" dirty="0"/>
              <a:t> de OIDC y OAuth 2.0.</a:t>
            </a:r>
          </a:p>
        </p:txBody>
      </p:sp>
      <p:sp>
        <p:nvSpPr>
          <p:cNvPr id="4" name="Marcador de número de diapositiva 3"/>
          <p:cNvSpPr>
            <a:spLocks noGrp="1"/>
          </p:cNvSpPr>
          <p:nvPr>
            <p:ph type="sldNum" sz="quarter" idx="5"/>
          </p:nvPr>
        </p:nvSpPr>
        <p:spPr/>
        <p:txBody>
          <a:bodyPr/>
          <a:lstStyle/>
          <a:p>
            <a:fld id="{994D130B-EB20-45B1-AD9D-F77A2FB9C89F}" type="slidenum">
              <a:rPr lang="en-US" smtClean="0"/>
              <a:t>17</a:t>
            </a:fld>
            <a:endParaRPr lang="en-US"/>
          </a:p>
        </p:txBody>
      </p:sp>
    </p:spTree>
    <p:extLst>
      <p:ext uri="{BB962C8B-B14F-4D97-AF65-F5344CB8AC3E}">
        <p14:creationId xmlns:p14="http://schemas.microsoft.com/office/powerpoint/2010/main" val="37640213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err="1"/>
              <a:t>Vamos</a:t>
            </a:r>
            <a:r>
              <a:rPr lang="en-US" dirty="0"/>
              <a:t> a https://oreinadmin.azurewebsites.net/ y </a:t>
            </a:r>
            <a:r>
              <a:rPr lang="en-US" dirty="0" err="1"/>
              <a:t>creamos</a:t>
            </a:r>
            <a:r>
              <a:rPr lang="en-US" dirty="0"/>
              <a:t> un </a:t>
            </a:r>
            <a:r>
              <a:rPr lang="en-US" dirty="0" err="1"/>
              <a:t>cliente</a:t>
            </a:r>
            <a:r>
              <a:rPr lang="en-US" dirty="0"/>
              <a:t> Web (SPA) para </a:t>
            </a:r>
            <a:r>
              <a:rPr lang="en-US" dirty="0" err="1"/>
              <a:t>unir</a:t>
            </a:r>
            <a:r>
              <a:rPr lang="en-US" dirty="0"/>
              <a:t> con Azure B2C (</a:t>
            </a:r>
            <a:r>
              <a:rPr lang="en-US" dirty="0" err="1"/>
              <a:t>el</a:t>
            </a:r>
            <a:r>
              <a:rPr lang="en-US" dirty="0"/>
              <a:t> </a:t>
            </a:r>
            <a:r>
              <a:rPr lang="en-US" dirty="0" err="1"/>
              <a:t>servidor</a:t>
            </a:r>
            <a:r>
              <a:rPr lang="en-US" dirty="0"/>
              <a:t> de </a:t>
            </a:r>
            <a:r>
              <a:rPr lang="en-US" dirty="0" err="1"/>
              <a:t>identidad</a:t>
            </a:r>
            <a:r>
              <a:rPr lang="en-US" dirty="0"/>
              <a:t> </a:t>
            </a:r>
            <a:r>
              <a:rPr lang="en-US" dirty="0" err="1"/>
              <a:t>está</a:t>
            </a:r>
            <a:r>
              <a:rPr lang="en-US" dirty="0"/>
              <a:t> </a:t>
            </a:r>
            <a:r>
              <a:rPr lang="en-US" dirty="0" err="1"/>
              <a:t>en</a:t>
            </a:r>
            <a:r>
              <a:rPr lang="en-US" dirty="0"/>
              <a:t> https://orein.azurewebsites.net/). O </a:t>
            </a:r>
            <a:r>
              <a:rPr lang="en-US" dirty="0" err="1"/>
              <a:t>elegimos</a:t>
            </a:r>
            <a:r>
              <a:rPr lang="en-US" dirty="0"/>
              <a:t> https://demo.duendesoftware.com/.</a:t>
            </a:r>
          </a:p>
          <a:p>
            <a:r>
              <a:rPr lang="en-US" dirty="0"/>
              <a:t>Como backup </a:t>
            </a:r>
            <a:r>
              <a:rPr lang="en-US" dirty="0" err="1"/>
              <a:t>tenemos</a:t>
            </a:r>
            <a:r>
              <a:rPr lang="en-US" dirty="0"/>
              <a:t> </a:t>
            </a:r>
            <a:r>
              <a:rPr lang="en-US" dirty="0" err="1"/>
              <a:t>el</a:t>
            </a:r>
            <a:r>
              <a:rPr lang="en-US" dirty="0"/>
              <a:t> </a:t>
            </a:r>
            <a:r>
              <a:rPr lang="en-US" dirty="0" err="1"/>
              <a:t>cliente</a:t>
            </a:r>
            <a:r>
              <a:rPr lang="en-US" dirty="0"/>
              <a:t>:</a:t>
            </a:r>
          </a:p>
          <a:p>
            <a:pPr marL="171450" indent="-171450">
              <a:buFontTx/>
              <a:buChar char="-"/>
            </a:pPr>
            <a:r>
              <a:rPr lang="en-US" b="0" i="0" dirty="0">
                <a:solidFill>
                  <a:srgbClr val="28292A"/>
                </a:solidFill>
                <a:effectLst/>
                <a:latin typeface="Open Sans" panose="020B0604020202020204" pitchFamily="34" charset="0"/>
              </a:rPr>
              <a:t>B2C_1_SimpleSingUpSignIn</a:t>
            </a:r>
          </a:p>
          <a:p>
            <a:pPr marL="171450" indent="-171450">
              <a:buFontTx/>
              <a:buChar char="-"/>
            </a:pPr>
            <a:r>
              <a:rPr lang="en-US" b="0" i="0" dirty="0">
                <a:solidFill>
                  <a:srgbClr val="28292A"/>
                </a:solidFill>
                <a:effectLst/>
                <a:latin typeface="Open Sans" panose="020B0604020202020204" pitchFamily="34" charset="0"/>
              </a:rPr>
              <a:t>Secret: </a:t>
            </a:r>
            <a:r>
              <a:rPr lang="en-US" b="0" i="0" dirty="0" err="1">
                <a:solidFill>
                  <a:srgbClr val="28292A"/>
                </a:solidFill>
                <a:effectLst/>
                <a:latin typeface="Open Sans" panose="020B0606030504020204" pitchFamily="34" charset="0"/>
              </a:rPr>
              <a:t>SampleSecret</a:t>
            </a:r>
            <a:endParaRPr lang="en-US" b="0" i="0" dirty="0">
              <a:solidFill>
                <a:srgbClr val="28292A"/>
              </a:solidFill>
              <a:effectLst/>
              <a:latin typeface="Open Sans" panose="020B0604020202020204" pitchFamily="34" charset="0"/>
            </a:endParaRPr>
          </a:p>
          <a:p>
            <a:pPr marL="171450" indent="-171450">
              <a:buFontTx/>
              <a:buChar char="-"/>
            </a:pPr>
            <a:r>
              <a:rPr lang="en-US" b="0" i="0" dirty="0" err="1">
                <a:solidFill>
                  <a:srgbClr val="28292A"/>
                </a:solidFill>
                <a:effectLst/>
                <a:latin typeface="Open Sans" panose="020B0604020202020204" pitchFamily="34" charset="0"/>
              </a:rPr>
              <a:t>Ojo</a:t>
            </a:r>
            <a:r>
              <a:rPr lang="en-US" b="0" i="0" dirty="0">
                <a:solidFill>
                  <a:srgbClr val="28292A"/>
                </a:solidFill>
                <a:effectLst/>
                <a:latin typeface="Open Sans" panose="020B0604020202020204" pitchFamily="34" charset="0"/>
              </a:rPr>
              <a:t> con las redirect URIs (</a:t>
            </a:r>
            <a:r>
              <a:rPr lang="en-US" b="0" i="0" dirty="0" err="1">
                <a:solidFill>
                  <a:srgbClr val="28292A"/>
                </a:solidFill>
                <a:effectLst/>
                <a:latin typeface="Open Sans" panose="020B0604020202020204" pitchFamily="34" charset="0"/>
              </a:rPr>
              <a:t>ajustar</a:t>
            </a:r>
            <a:r>
              <a:rPr lang="en-US" b="0" i="0" dirty="0">
                <a:solidFill>
                  <a:srgbClr val="28292A"/>
                </a:solidFill>
                <a:effectLst/>
                <a:latin typeface="Open Sans" panose="020B0604020202020204" pitchFamily="34" charset="0"/>
              </a:rPr>
              <a:t> </a:t>
            </a:r>
            <a:r>
              <a:rPr lang="en-US" b="0" i="0" dirty="0" err="1">
                <a:solidFill>
                  <a:srgbClr val="28292A"/>
                </a:solidFill>
                <a:effectLst/>
                <a:latin typeface="Open Sans" panose="020B0604020202020204" pitchFamily="34" charset="0"/>
              </a:rPr>
              <a:t>convenientemente</a:t>
            </a:r>
            <a:r>
              <a:rPr lang="en-US" b="0" i="0" dirty="0">
                <a:solidFill>
                  <a:srgbClr val="28292A"/>
                </a:solidFill>
                <a:effectLst/>
                <a:latin typeface="Open Sans" panose="020B0604020202020204" pitchFamily="34" charset="0"/>
              </a:rPr>
              <a:t>)</a:t>
            </a:r>
          </a:p>
          <a:p>
            <a:pPr marL="171450" indent="-171450">
              <a:buFontTx/>
              <a:buChar char="-"/>
            </a:pPr>
            <a:endParaRPr lang="en-US" b="0" i="0" dirty="0">
              <a:solidFill>
                <a:srgbClr val="28292A"/>
              </a:solidFill>
              <a:effectLst/>
              <a:latin typeface="Open Sans" panose="020B0604020202020204" pitchFamily="34" charset="0"/>
            </a:endParaRPr>
          </a:p>
          <a:p>
            <a:pPr marL="0" indent="0">
              <a:buFontTx/>
              <a:buNone/>
            </a:pPr>
            <a:r>
              <a:rPr lang="en-US" b="0" i="0" dirty="0" err="1">
                <a:solidFill>
                  <a:srgbClr val="28292A"/>
                </a:solidFill>
                <a:effectLst/>
                <a:latin typeface="Open Sans" panose="020B0604020202020204" pitchFamily="34" charset="0"/>
              </a:rPr>
              <a:t>Añadimos</a:t>
            </a:r>
            <a:r>
              <a:rPr lang="en-US" b="0" i="0" dirty="0">
                <a:solidFill>
                  <a:srgbClr val="28292A"/>
                </a:solidFill>
                <a:effectLst/>
                <a:latin typeface="Open Sans" panose="020B0604020202020204" pitchFamily="34" charset="0"/>
              </a:rPr>
              <a:t> a Azure B2C </a:t>
            </a:r>
            <a:r>
              <a:rPr lang="en-US" b="0" i="0" dirty="0" err="1">
                <a:solidFill>
                  <a:srgbClr val="28292A"/>
                </a:solidFill>
                <a:effectLst/>
                <a:latin typeface="Open Sans" panose="020B0604020202020204" pitchFamily="34" charset="0"/>
              </a:rPr>
              <a:t>el</a:t>
            </a:r>
            <a:r>
              <a:rPr lang="en-US" b="0" i="0" dirty="0">
                <a:solidFill>
                  <a:srgbClr val="28292A"/>
                </a:solidFill>
                <a:effectLst/>
                <a:latin typeface="Open Sans" panose="020B0604020202020204" pitchFamily="34" charset="0"/>
              </a:rPr>
              <a:t> </a:t>
            </a:r>
            <a:r>
              <a:rPr lang="en-US" b="0" i="0" dirty="0" err="1">
                <a:solidFill>
                  <a:srgbClr val="28292A"/>
                </a:solidFill>
                <a:effectLst/>
                <a:latin typeface="Open Sans" panose="020B0604020202020204" pitchFamily="34" charset="0"/>
              </a:rPr>
              <a:t>proveedor</a:t>
            </a:r>
            <a:r>
              <a:rPr lang="en-US" b="0" i="0" dirty="0">
                <a:solidFill>
                  <a:srgbClr val="28292A"/>
                </a:solidFill>
                <a:effectLst/>
                <a:latin typeface="Open Sans" panose="020B0604020202020204" pitchFamily="34" charset="0"/>
              </a:rPr>
              <a:t>.</a:t>
            </a:r>
          </a:p>
          <a:p>
            <a:pPr marL="0" indent="0">
              <a:buFontTx/>
              <a:buNone/>
            </a:pPr>
            <a:r>
              <a:rPr lang="en-US" b="0" i="0" dirty="0">
                <a:solidFill>
                  <a:srgbClr val="28292A"/>
                </a:solidFill>
                <a:effectLst/>
                <a:latin typeface="Open Sans" panose="020B0604020202020204" pitchFamily="34" charset="0"/>
              </a:rPr>
              <a:t>Lo </a:t>
            </a:r>
            <a:r>
              <a:rPr lang="en-US" b="0" i="0" dirty="0" err="1">
                <a:solidFill>
                  <a:srgbClr val="28292A"/>
                </a:solidFill>
                <a:effectLst/>
                <a:latin typeface="Open Sans" panose="020B0604020202020204" pitchFamily="34" charset="0"/>
              </a:rPr>
              <a:t>añadimos</a:t>
            </a:r>
            <a:r>
              <a:rPr lang="en-US" b="0" i="0" dirty="0">
                <a:solidFill>
                  <a:srgbClr val="28292A"/>
                </a:solidFill>
                <a:effectLst/>
                <a:latin typeface="Open Sans" panose="020B0604020202020204" pitchFamily="34" charset="0"/>
              </a:rPr>
              <a:t> </a:t>
            </a:r>
            <a:r>
              <a:rPr lang="en-US" b="0" i="0" dirty="0" err="1">
                <a:solidFill>
                  <a:srgbClr val="28292A"/>
                </a:solidFill>
                <a:effectLst/>
                <a:latin typeface="Open Sans" panose="020B0604020202020204" pitchFamily="34" charset="0"/>
              </a:rPr>
              <a:t>también</a:t>
            </a:r>
            <a:r>
              <a:rPr lang="en-US" b="0" i="0" dirty="0">
                <a:solidFill>
                  <a:srgbClr val="28292A"/>
                </a:solidFill>
                <a:effectLst/>
                <a:latin typeface="Open Sans" panose="020B0604020202020204" pitchFamily="34" charset="0"/>
              </a:rPr>
              <a:t> a </a:t>
            </a:r>
            <a:r>
              <a:rPr lang="en-US" b="0" i="0" dirty="0" err="1">
                <a:solidFill>
                  <a:srgbClr val="28292A"/>
                </a:solidFill>
                <a:effectLst/>
                <a:latin typeface="Open Sans" panose="020B0604020202020204" pitchFamily="34" charset="0"/>
              </a:rPr>
              <a:t>nuestro</a:t>
            </a:r>
            <a:r>
              <a:rPr lang="en-US" b="0" i="0" dirty="0">
                <a:solidFill>
                  <a:srgbClr val="28292A"/>
                </a:solidFill>
                <a:effectLst/>
                <a:latin typeface="Open Sans" panose="020B0604020202020204" pitchFamily="34" charset="0"/>
              </a:rPr>
              <a:t> </a:t>
            </a:r>
            <a:r>
              <a:rPr lang="en-US" b="0" i="0" dirty="0" err="1">
                <a:solidFill>
                  <a:srgbClr val="28292A"/>
                </a:solidFill>
                <a:effectLst/>
                <a:latin typeface="Open Sans" panose="020B0604020202020204" pitchFamily="34" charset="0"/>
              </a:rPr>
              <a:t>flujo</a:t>
            </a:r>
            <a:r>
              <a:rPr lang="en-US" b="0" i="0" dirty="0">
                <a:solidFill>
                  <a:srgbClr val="28292A"/>
                </a:solidFill>
                <a:effectLst/>
                <a:latin typeface="Open Sans" panose="020B0604020202020204" pitchFamily="34" charset="0"/>
              </a:rPr>
              <a:t>.</a:t>
            </a:r>
          </a:p>
          <a:p>
            <a:pPr marL="0" indent="0">
              <a:buFontTx/>
              <a:buNone/>
            </a:pPr>
            <a:r>
              <a:rPr lang="en-US" b="0" i="0" dirty="0" err="1">
                <a:solidFill>
                  <a:srgbClr val="28292A"/>
                </a:solidFill>
                <a:effectLst/>
                <a:latin typeface="Open Sans" panose="020B0604020202020204" pitchFamily="34" charset="0"/>
              </a:rPr>
              <a:t>Probamos</a:t>
            </a:r>
            <a:r>
              <a:rPr lang="en-US" b="0" i="0" dirty="0">
                <a:solidFill>
                  <a:srgbClr val="28292A"/>
                </a:solidFill>
                <a:effectLst/>
                <a:latin typeface="Open Sans" panose="020B0604020202020204" pitchFamily="34" charset="0"/>
              </a:rPr>
              <a:t> con la </a:t>
            </a:r>
            <a:r>
              <a:rPr lang="en-US" b="0" i="0" dirty="0" err="1">
                <a:solidFill>
                  <a:srgbClr val="28292A"/>
                </a:solidFill>
                <a:effectLst/>
                <a:latin typeface="Open Sans" panose="020B0604020202020204" pitchFamily="34" charset="0"/>
              </a:rPr>
              <a:t>aplicación</a:t>
            </a:r>
            <a:r>
              <a:rPr lang="en-US" b="0" i="0" dirty="0">
                <a:solidFill>
                  <a:srgbClr val="28292A"/>
                </a:solidFill>
                <a:effectLst/>
                <a:latin typeface="Open Sans" panose="020B0604020202020204" pitchFamily="34" charset="0"/>
              </a:rPr>
              <a:t>.</a:t>
            </a:r>
          </a:p>
        </p:txBody>
      </p:sp>
      <p:sp>
        <p:nvSpPr>
          <p:cNvPr id="4" name="Marcador de número de diapositiva 3"/>
          <p:cNvSpPr>
            <a:spLocks noGrp="1"/>
          </p:cNvSpPr>
          <p:nvPr>
            <p:ph type="sldNum" sz="quarter" idx="5"/>
          </p:nvPr>
        </p:nvSpPr>
        <p:spPr/>
        <p:txBody>
          <a:bodyPr/>
          <a:lstStyle/>
          <a:p>
            <a:fld id="{994D130B-EB20-45B1-AD9D-F77A2FB9C89F}" type="slidenum">
              <a:rPr lang="en-US" smtClean="0"/>
              <a:t>18</a:t>
            </a:fld>
            <a:endParaRPr lang="en-US"/>
          </a:p>
        </p:txBody>
      </p:sp>
    </p:spTree>
    <p:extLst>
      <p:ext uri="{BB962C8B-B14F-4D97-AF65-F5344CB8AC3E}">
        <p14:creationId xmlns:p14="http://schemas.microsoft.com/office/powerpoint/2010/main" val="20918352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339616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All docs: https://learn.microsoft.com/en-us/azure/active-directory-b2c/</a:t>
            </a:r>
          </a:p>
          <a:p>
            <a:r>
              <a:rPr lang="en-US" dirty="0"/>
              <a:t>Links: https://learn.microsoft.com/en-us/azure/active-directory-b2c/overview</a:t>
            </a:r>
          </a:p>
          <a:p>
            <a:endParaRPr lang="en-US" dirty="0"/>
          </a:p>
        </p:txBody>
      </p:sp>
      <p:sp>
        <p:nvSpPr>
          <p:cNvPr id="4" name="Marcador de número de diapositiva 3"/>
          <p:cNvSpPr>
            <a:spLocks noGrp="1"/>
          </p:cNvSpPr>
          <p:nvPr>
            <p:ph type="sldNum" sz="quarter" idx="5"/>
          </p:nvPr>
        </p:nvSpPr>
        <p:spPr/>
        <p:txBody>
          <a:bodyPr/>
          <a:lstStyle/>
          <a:p>
            <a:fld id="{994D130B-EB20-45B1-AD9D-F77A2FB9C89F}" type="slidenum">
              <a:rPr lang="en-US" smtClean="0"/>
              <a:t>2</a:t>
            </a:fld>
            <a:endParaRPr lang="en-US"/>
          </a:p>
        </p:txBody>
      </p:sp>
    </p:spTree>
    <p:extLst>
      <p:ext uri="{BB962C8B-B14F-4D97-AF65-F5344CB8AC3E}">
        <p14:creationId xmlns:p14="http://schemas.microsoft.com/office/powerpoint/2010/main" val="18235150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Los </a:t>
            </a:r>
            <a:r>
              <a:rPr lang="en-US" dirty="0" err="1"/>
              <a:t>atributos</a:t>
            </a:r>
            <a:r>
              <a:rPr lang="en-US" dirty="0"/>
              <a:t> de </a:t>
            </a:r>
            <a:r>
              <a:rPr lang="en-US" dirty="0" err="1"/>
              <a:t>extensión</a:t>
            </a:r>
            <a:r>
              <a:rPr lang="en-US" dirty="0"/>
              <a:t> se </a:t>
            </a:r>
            <a:r>
              <a:rPr lang="en-US" dirty="0" err="1"/>
              <a:t>guardan</a:t>
            </a:r>
            <a:r>
              <a:rPr lang="en-US" dirty="0"/>
              <a:t> </a:t>
            </a:r>
            <a:r>
              <a:rPr lang="en-US" dirty="0" err="1"/>
              <a:t>en</a:t>
            </a:r>
            <a:r>
              <a:rPr lang="en-US" dirty="0"/>
              <a:t> la app b2c-extensions-app</a:t>
            </a:r>
            <a:r>
              <a:rPr lang="en-US" b="0" i="0" dirty="0">
                <a:solidFill>
                  <a:srgbClr val="E6E6E6"/>
                </a:solidFill>
                <a:effectLst/>
                <a:latin typeface="Segoe UI" panose="020B0502040204020203" pitchFamily="34" charset="0"/>
              </a:rPr>
              <a:t>.</a:t>
            </a:r>
          </a:p>
          <a:p>
            <a:r>
              <a:rPr lang="en-US" b="0" i="0" dirty="0" err="1">
                <a:solidFill>
                  <a:srgbClr val="E6E6E6"/>
                </a:solidFill>
                <a:effectLst/>
                <a:latin typeface="Segoe UI" panose="020B0502040204020203" pitchFamily="34" charset="0"/>
              </a:rPr>
              <a:t>Siguen</a:t>
            </a:r>
            <a:r>
              <a:rPr lang="en-US" b="0" i="0" dirty="0">
                <a:solidFill>
                  <a:srgbClr val="E6E6E6"/>
                </a:solidFill>
                <a:effectLst/>
                <a:latin typeface="Segoe UI" panose="020B0502040204020203" pitchFamily="34" charset="0"/>
              </a:rPr>
              <a:t> la </a:t>
            </a:r>
            <a:r>
              <a:rPr lang="en-US" b="0" i="0" dirty="0" err="1">
                <a:solidFill>
                  <a:srgbClr val="E6E6E6"/>
                </a:solidFill>
                <a:effectLst/>
                <a:latin typeface="Segoe UI" panose="020B0502040204020203" pitchFamily="34" charset="0"/>
              </a:rPr>
              <a:t>convención</a:t>
            </a:r>
            <a:r>
              <a:rPr lang="en-US" b="0" i="0" dirty="0">
                <a:solidFill>
                  <a:srgbClr val="E6E6E6"/>
                </a:solidFill>
                <a:effectLst/>
                <a:latin typeface="Segoe UI" panose="020B0502040204020203" pitchFamily="34" charset="0"/>
              </a:rPr>
              <a:t> de naming: </a:t>
            </a:r>
            <a:r>
              <a:rPr lang="en-US" b="0" i="0" dirty="0" err="1">
                <a:solidFill>
                  <a:srgbClr val="E6E6E6"/>
                </a:solidFill>
                <a:effectLst/>
                <a:latin typeface="SFMono-Regular"/>
              </a:rPr>
              <a:t>extension_ApplicationClientID_AttributeName</a:t>
            </a:r>
            <a:endParaRPr lang="en-US" b="0" i="0" dirty="0">
              <a:solidFill>
                <a:srgbClr val="E6E6E6"/>
              </a:solidFill>
              <a:effectLst/>
              <a:latin typeface="SFMono-Regular"/>
            </a:endParaRPr>
          </a:p>
          <a:p>
            <a:endParaRPr lang="en-US" dirty="0"/>
          </a:p>
          <a:p>
            <a:r>
              <a:rPr lang="en-US" dirty="0" err="1"/>
              <a:t>Jugar</a:t>
            </a:r>
            <a:r>
              <a:rPr lang="en-US" dirty="0"/>
              <a:t> con</a:t>
            </a:r>
            <a:r>
              <a:rPr lang="es-ES" dirty="0"/>
              <a:t>:</a:t>
            </a:r>
            <a:endParaRPr lang="en-US" dirty="0"/>
          </a:p>
          <a:p>
            <a:r>
              <a:rPr lang="en-US" dirty="0"/>
              <a:t>https://developer.microsoft.com/en-us/graph/graph-explorer?request=users&amp;method=GET&amp;version=v1.0&amp;GraphUrl=https://graph.microsoft.com&amp;sid=815172c0-a2b5-438d-9e41-5557437c58c4</a:t>
            </a:r>
          </a:p>
          <a:p>
            <a:endParaRPr lang="en-US" dirty="0"/>
          </a:p>
          <a:p>
            <a:r>
              <a:rPr lang="en-US" dirty="0"/>
              <a:t>Link: https://learn.microsoft.com/en-us/azure/active-directory-b2c/user-profile-attributes</a:t>
            </a:r>
          </a:p>
        </p:txBody>
      </p:sp>
      <p:sp>
        <p:nvSpPr>
          <p:cNvPr id="4" name="Marcador de número de diapositiva 3"/>
          <p:cNvSpPr>
            <a:spLocks noGrp="1"/>
          </p:cNvSpPr>
          <p:nvPr>
            <p:ph type="sldNum" sz="quarter" idx="5"/>
          </p:nvPr>
        </p:nvSpPr>
        <p:spPr/>
        <p:txBody>
          <a:bodyPr/>
          <a:lstStyle/>
          <a:p>
            <a:fld id="{994D130B-EB20-45B1-AD9D-F77A2FB9C89F}" type="slidenum">
              <a:rPr lang="en-US" smtClean="0"/>
              <a:t>20</a:t>
            </a:fld>
            <a:endParaRPr lang="en-US"/>
          </a:p>
        </p:txBody>
      </p:sp>
    </p:spTree>
    <p:extLst>
      <p:ext uri="{BB962C8B-B14F-4D97-AF65-F5344CB8AC3E}">
        <p14:creationId xmlns:p14="http://schemas.microsoft.com/office/powerpoint/2010/main" val="42867842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Los </a:t>
            </a:r>
            <a:r>
              <a:rPr lang="en-US" dirty="0" err="1"/>
              <a:t>atributos</a:t>
            </a:r>
            <a:r>
              <a:rPr lang="en-US" dirty="0"/>
              <a:t> de </a:t>
            </a:r>
            <a:r>
              <a:rPr lang="en-US" dirty="0" err="1"/>
              <a:t>extensión</a:t>
            </a:r>
            <a:r>
              <a:rPr lang="en-US" dirty="0"/>
              <a:t> se </a:t>
            </a:r>
            <a:r>
              <a:rPr lang="en-US" dirty="0" err="1"/>
              <a:t>guardan</a:t>
            </a:r>
            <a:r>
              <a:rPr lang="en-US" dirty="0"/>
              <a:t> </a:t>
            </a:r>
            <a:r>
              <a:rPr lang="en-US" dirty="0" err="1"/>
              <a:t>en</a:t>
            </a:r>
            <a:r>
              <a:rPr lang="en-US" dirty="0"/>
              <a:t> la app b2c-extensions-app</a:t>
            </a:r>
            <a:r>
              <a:rPr lang="en-US" b="0" i="0" dirty="0">
                <a:solidFill>
                  <a:srgbClr val="E6E6E6"/>
                </a:solidFill>
                <a:effectLst/>
                <a:latin typeface="Segoe UI" panose="020B0502040204020203"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err="1">
                <a:solidFill>
                  <a:srgbClr val="E6E6E6"/>
                </a:solidFill>
                <a:effectLst/>
                <a:latin typeface="Segoe UI" panose="020B0502040204020203" pitchFamily="34" charset="0"/>
              </a:rPr>
              <a:t>Siguen</a:t>
            </a:r>
            <a:r>
              <a:rPr lang="en-US" b="0" i="0" dirty="0">
                <a:solidFill>
                  <a:srgbClr val="E6E6E6"/>
                </a:solidFill>
                <a:effectLst/>
                <a:latin typeface="Segoe UI" panose="020B0502040204020203" pitchFamily="34" charset="0"/>
              </a:rPr>
              <a:t> la </a:t>
            </a:r>
            <a:r>
              <a:rPr lang="en-US" b="0" i="0" dirty="0" err="1">
                <a:solidFill>
                  <a:srgbClr val="E6E6E6"/>
                </a:solidFill>
                <a:effectLst/>
                <a:latin typeface="Segoe UI" panose="020B0502040204020203" pitchFamily="34" charset="0"/>
              </a:rPr>
              <a:t>convención</a:t>
            </a:r>
            <a:r>
              <a:rPr lang="en-US" b="0" i="0" dirty="0">
                <a:solidFill>
                  <a:srgbClr val="E6E6E6"/>
                </a:solidFill>
                <a:effectLst/>
                <a:latin typeface="Segoe UI" panose="020B0502040204020203" pitchFamily="34" charset="0"/>
              </a:rPr>
              <a:t> de naming  Input: </a:t>
            </a:r>
            <a:r>
              <a:rPr lang="en-US" b="0" i="0" dirty="0" err="1">
                <a:solidFill>
                  <a:srgbClr val="E6E6E6"/>
                </a:solidFill>
                <a:effectLst/>
                <a:latin typeface="SFMono-Regular"/>
              </a:rPr>
              <a:t>extension_AttributeName</a:t>
            </a:r>
            <a:endParaRPr lang="en-US" b="0" i="0" dirty="0">
              <a:solidFill>
                <a:srgbClr val="E6E6E6"/>
              </a:solidFill>
              <a:effectLst/>
              <a:latin typeface="Segoe UI" panose="020B0502040204020203" pitchFamily="34" charset="0"/>
            </a:endParaRPr>
          </a:p>
          <a:p>
            <a:r>
              <a:rPr lang="en-US" b="0" i="0" dirty="0" err="1">
                <a:solidFill>
                  <a:srgbClr val="E6E6E6"/>
                </a:solidFill>
                <a:effectLst/>
                <a:latin typeface="Segoe UI" panose="020B0502040204020203" pitchFamily="34" charset="0"/>
              </a:rPr>
              <a:t>Siguen</a:t>
            </a:r>
            <a:r>
              <a:rPr lang="en-US" b="0" i="0" dirty="0">
                <a:solidFill>
                  <a:srgbClr val="E6E6E6"/>
                </a:solidFill>
                <a:effectLst/>
                <a:latin typeface="Segoe UI" panose="020B0502040204020203" pitchFamily="34" charset="0"/>
              </a:rPr>
              <a:t> la </a:t>
            </a:r>
            <a:r>
              <a:rPr lang="en-US" b="0" i="0" dirty="0" err="1">
                <a:solidFill>
                  <a:srgbClr val="E6E6E6"/>
                </a:solidFill>
                <a:effectLst/>
                <a:latin typeface="Segoe UI" panose="020B0502040204020203" pitchFamily="34" charset="0"/>
              </a:rPr>
              <a:t>convención</a:t>
            </a:r>
            <a:r>
              <a:rPr lang="en-US" b="0" i="0" dirty="0">
                <a:solidFill>
                  <a:srgbClr val="E6E6E6"/>
                </a:solidFill>
                <a:effectLst/>
                <a:latin typeface="Segoe UI" panose="020B0502040204020203" pitchFamily="34" charset="0"/>
              </a:rPr>
              <a:t> de naming output: </a:t>
            </a:r>
            <a:r>
              <a:rPr lang="en-US" b="0" i="0" dirty="0" err="1">
                <a:solidFill>
                  <a:srgbClr val="E6E6E6"/>
                </a:solidFill>
                <a:effectLst/>
                <a:latin typeface="SFMono-Regular"/>
              </a:rPr>
              <a:t>extension_ApplicationClientID_AttributeName</a:t>
            </a:r>
            <a:endParaRPr lang="en-US" b="0" i="0" dirty="0">
              <a:solidFill>
                <a:srgbClr val="E6E6E6"/>
              </a:solidFill>
              <a:effectLst/>
              <a:latin typeface="SFMono-Regular"/>
            </a:endParaRPr>
          </a:p>
          <a:p>
            <a:endParaRPr lang="en-US" dirty="0"/>
          </a:p>
          <a:p>
            <a:r>
              <a:rPr lang="en-US" dirty="0" err="1"/>
              <a:t>Jugar</a:t>
            </a:r>
            <a:r>
              <a:rPr lang="en-US" dirty="0"/>
              <a:t> con</a:t>
            </a:r>
            <a:r>
              <a:rPr lang="es-ES" dirty="0"/>
              <a:t>:</a:t>
            </a:r>
            <a:endParaRPr lang="en-US" dirty="0"/>
          </a:p>
          <a:p>
            <a:r>
              <a:rPr lang="en-US" dirty="0"/>
              <a:t>https://developer.microsoft.com/en-us/graph/graph-explorer?request=users&amp;method=GET&amp;version=beta&amp;GraphUrl=https://graph.microsoft.com</a:t>
            </a:r>
          </a:p>
          <a:p>
            <a:endParaRPr lang="en-US" dirty="0"/>
          </a:p>
          <a:p>
            <a:r>
              <a:rPr lang="en-US" dirty="0"/>
              <a:t>Link: https://learn.microsoft.com/en-us/azure/active-directory-b2c/user-profile-attributes</a:t>
            </a:r>
          </a:p>
        </p:txBody>
      </p:sp>
      <p:sp>
        <p:nvSpPr>
          <p:cNvPr id="4" name="Marcador de número de diapositiva 3"/>
          <p:cNvSpPr>
            <a:spLocks noGrp="1"/>
          </p:cNvSpPr>
          <p:nvPr>
            <p:ph type="sldNum" sz="quarter" idx="5"/>
          </p:nvPr>
        </p:nvSpPr>
        <p:spPr/>
        <p:txBody>
          <a:bodyPr/>
          <a:lstStyle/>
          <a:p>
            <a:fld id="{994D130B-EB20-45B1-AD9D-F77A2FB9C89F}" type="slidenum">
              <a:rPr lang="en-US" smtClean="0"/>
              <a:t>21</a:t>
            </a:fld>
            <a:endParaRPr lang="en-US"/>
          </a:p>
        </p:txBody>
      </p:sp>
    </p:spTree>
    <p:extLst>
      <p:ext uri="{BB962C8B-B14F-4D97-AF65-F5344CB8AC3E}">
        <p14:creationId xmlns:p14="http://schemas.microsoft.com/office/powerpoint/2010/main" val="11834212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b="0" i="0" dirty="0" err="1">
                <a:solidFill>
                  <a:srgbClr val="28292A"/>
                </a:solidFill>
                <a:effectLst/>
                <a:latin typeface="Open Sans" panose="020B0604020202020204" pitchFamily="34" charset="0"/>
              </a:rPr>
              <a:t>Pillamos</a:t>
            </a:r>
            <a:r>
              <a:rPr lang="en-US" b="0" i="0" dirty="0">
                <a:solidFill>
                  <a:srgbClr val="28292A"/>
                </a:solidFill>
                <a:effectLst/>
                <a:latin typeface="Open Sans" panose="020B0604020202020204" pitchFamily="34" charset="0"/>
              </a:rPr>
              <a:t> </a:t>
            </a:r>
            <a:r>
              <a:rPr lang="en-US" b="0" i="0" dirty="0" err="1">
                <a:solidFill>
                  <a:srgbClr val="28292A"/>
                </a:solidFill>
                <a:effectLst/>
                <a:latin typeface="Open Sans" panose="020B0604020202020204" pitchFamily="34" charset="0"/>
              </a:rPr>
              <a:t>alguno</a:t>
            </a:r>
            <a:r>
              <a:rPr lang="en-US" b="0" i="0" dirty="0">
                <a:solidFill>
                  <a:srgbClr val="28292A"/>
                </a:solidFill>
                <a:effectLst/>
                <a:latin typeface="Open Sans" panose="020B0604020202020204" pitchFamily="34" charset="0"/>
              </a:rPr>
              <a:t> de </a:t>
            </a:r>
            <a:r>
              <a:rPr lang="en-US" b="0" i="0" dirty="0" err="1">
                <a:solidFill>
                  <a:srgbClr val="28292A"/>
                </a:solidFill>
                <a:effectLst/>
                <a:latin typeface="Open Sans" panose="020B0604020202020204" pitchFamily="34" charset="0"/>
              </a:rPr>
              <a:t>los</a:t>
            </a:r>
            <a:r>
              <a:rPr lang="en-US" b="0" i="0" dirty="0">
                <a:solidFill>
                  <a:srgbClr val="28292A"/>
                </a:solidFill>
                <a:effectLst/>
                <a:latin typeface="Open Sans" panose="020B0604020202020204" pitchFamily="34" charset="0"/>
              </a:rPr>
              <a:t> user-flows que </a:t>
            </a:r>
            <a:r>
              <a:rPr lang="en-US" b="0" i="0" dirty="0" err="1">
                <a:solidFill>
                  <a:srgbClr val="28292A"/>
                </a:solidFill>
                <a:effectLst/>
                <a:latin typeface="Open Sans" panose="020B0604020202020204" pitchFamily="34" charset="0"/>
              </a:rPr>
              <a:t>hemos</a:t>
            </a:r>
            <a:r>
              <a:rPr lang="en-US" b="0" i="0" dirty="0">
                <a:solidFill>
                  <a:srgbClr val="28292A"/>
                </a:solidFill>
                <a:effectLst/>
                <a:latin typeface="Open Sans" panose="020B0604020202020204" pitchFamily="34" charset="0"/>
              </a:rPr>
              <a:t> </a:t>
            </a:r>
            <a:r>
              <a:rPr lang="en-US" b="0" i="0" dirty="0" err="1">
                <a:solidFill>
                  <a:srgbClr val="28292A"/>
                </a:solidFill>
                <a:effectLst/>
                <a:latin typeface="Open Sans" panose="020B0604020202020204" pitchFamily="34" charset="0"/>
              </a:rPr>
              <a:t>creado</a:t>
            </a:r>
            <a:r>
              <a:rPr lang="en-US" b="0" i="0" dirty="0">
                <a:solidFill>
                  <a:srgbClr val="28292A"/>
                </a:solidFill>
                <a:effectLst/>
                <a:latin typeface="Open Sans" panose="020B0604020202020204" pitchFamily="34" charset="0"/>
              </a:rPr>
              <a:t> </a:t>
            </a:r>
            <a:r>
              <a:rPr lang="en-US" b="0" i="0" dirty="0" err="1">
                <a:solidFill>
                  <a:srgbClr val="28292A"/>
                </a:solidFill>
                <a:effectLst/>
                <a:latin typeface="Open Sans" panose="020B0604020202020204" pitchFamily="34" charset="0"/>
              </a:rPr>
              <a:t>anteriormente</a:t>
            </a:r>
            <a:r>
              <a:rPr lang="en-US" b="0" i="0" dirty="0">
                <a:solidFill>
                  <a:srgbClr val="28292A"/>
                </a:solidFill>
                <a:effectLst/>
                <a:latin typeface="Open Sans" panose="020B0604020202020204" pitchFamily="34" charset="0"/>
              </a:rPr>
              <a:t> (</a:t>
            </a:r>
            <a:r>
              <a:rPr lang="en-US" b="0" i="0" dirty="0" err="1">
                <a:solidFill>
                  <a:srgbClr val="28292A"/>
                </a:solidFill>
                <a:effectLst/>
                <a:latin typeface="Open Sans" panose="020B0604020202020204" pitchFamily="34" charset="0"/>
              </a:rPr>
              <a:t>p.ej</a:t>
            </a:r>
            <a:r>
              <a:rPr lang="en-US" b="0" i="0" dirty="0">
                <a:solidFill>
                  <a:srgbClr val="28292A"/>
                </a:solidFill>
                <a:effectLst/>
                <a:latin typeface="Open Sans" panose="020B0604020202020204" pitchFamily="34" charset="0"/>
              </a:rPr>
              <a:t>: </a:t>
            </a:r>
            <a:r>
              <a:rPr lang="en-US" b="0" i="0" dirty="0" err="1">
                <a:solidFill>
                  <a:srgbClr val="28292A"/>
                </a:solidFill>
                <a:effectLst/>
                <a:latin typeface="Open Sans" panose="020B0604020202020204" pitchFamily="34" charset="0"/>
              </a:rPr>
              <a:t>registro</a:t>
            </a:r>
            <a:r>
              <a:rPr lang="en-US" b="0" i="0" dirty="0">
                <a:solidFill>
                  <a:srgbClr val="28292A"/>
                </a:solidFill>
                <a:effectLst/>
                <a:latin typeface="Open Sans" panose="020B0604020202020204" pitchFamily="34" charset="0"/>
              </a:rPr>
              <a:t>) y </a:t>
            </a:r>
            <a:r>
              <a:rPr lang="en-US" b="0" i="0" dirty="0" err="1">
                <a:solidFill>
                  <a:srgbClr val="28292A"/>
                </a:solidFill>
                <a:effectLst/>
                <a:latin typeface="Open Sans" panose="020B0604020202020204" pitchFamily="34" charset="0"/>
              </a:rPr>
              <a:t>añadimos</a:t>
            </a:r>
            <a:r>
              <a:rPr lang="en-US" b="0" i="0" dirty="0">
                <a:solidFill>
                  <a:srgbClr val="28292A"/>
                </a:solidFill>
                <a:effectLst/>
                <a:latin typeface="Open Sans" panose="020B0604020202020204" pitchFamily="34" charset="0"/>
              </a:rPr>
              <a:t> un nuevo </a:t>
            </a:r>
            <a:r>
              <a:rPr lang="en-US" b="0" i="0" dirty="0" err="1">
                <a:solidFill>
                  <a:srgbClr val="28292A"/>
                </a:solidFill>
                <a:effectLst/>
                <a:latin typeface="Open Sans" panose="020B0604020202020204" pitchFamily="34" charset="0"/>
              </a:rPr>
              <a:t>atributo</a:t>
            </a:r>
            <a:r>
              <a:rPr lang="en-US" b="0" i="0" dirty="0">
                <a:solidFill>
                  <a:srgbClr val="28292A"/>
                </a:solidFill>
                <a:effectLst/>
                <a:latin typeface="Open Sans" panose="020B0604020202020204" pitchFamily="34" charset="0"/>
              </a:rPr>
              <a:t> (city).</a:t>
            </a:r>
          </a:p>
          <a:p>
            <a:endParaRPr lang="en-US" b="0" i="0" dirty="0">
              <a:solidFill>
                <a:srgbClr val="28292A"/>
              </a:solidFill>
              <a:effectLst/>
              <a:latin typeface="Open Sans"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28292A"/>
                </a:solidFill>
                <a:effectLst/>
                <a:latin typeface="Open Sans" panose="020B0604020202020204" pitchFamily="34" charset="0"/>
              </a:rPr>
              <a:t>Fallback: </a:t>
            </a:r>
            <a:r>
              <a:rPr lang="en-US" dirty="0">
                <a:effectLst/>
              </a:rPr>
              <a:t>supersecureauth.onmicrosoft.com con flow </a:t>
            </a:r>
            <a:r>
              <a:rPr lang="en-US" b="1" i="0" dirty="0">
                <a:solidFill>
                  <a:srgbClr val="323130"/>
                </a:solidFill>
                <a:effectLst/>
                <a:latin typeface="az_ea_font"/>
              </a:rPr>
              <a:t>B2C_1_CustomAttribute.</a:t>
            </a:r>
            <a:endParaRPr lang="en-US" b="0" i="0" dirty="0">
              <a:solidFill>
                <a:srgbClr val="28292A"/>
              </a:solidFill>
              <a:effectLst/>
              <a:latin typeface="Open Sans" panose="020B0604020202020204" pitchFamily="34" charset="0"/>
            </a:endParaRPr>
          </a:p>
          <a:p>
            <a:endParaRPr lang="en-US" b="0" i="0" dirty="0">
              <a:solidFill>
                <a:srgbClr val="28292A"/>
              </a:solidFill>
              <a:effectLst/>
              <a:latin typeface="Open Sans" panose="020B0604020202020204" pitchFamily="34" charset="0"/>
            </a:endParaRPr>
          </a:p>
          <a:p>
            <a:r>
              <a:rPr lang="en-US" b="0" i="0" dirty="0">
                <a:solidFill>
                  <a:srgbClr val="28292A"/>
                </a:solidFill>
                <a:effectLst/>
                <a:latin typeface="Open Sans" panose="020B0604020202020204" pitchFamily="34" charset="0"/>
              </a:rPr>
              <a:t>Demo link: https://learn.microsoft.com/en-us/azure/active-directory-b2c/configure-user-input?pivots=b2c-user-flow</a:t>
            </a:r>
          </a:p>
          <a:p>
            <a:r>
              <a:rPr lang="en-US" b="0" i="0" dirty="0">
                <a:solidFill>
                  <a:srgbClr val="28292A"/>
                </a:solidFill>
                <a:effectLst/>
                <a:latin typeface="Open Sans" panose="020B0604020202020204" pitchFamily="34" charset="0"/>
              </a:rPr>
              <a:t>Link: https://learn.microsoft.com/en-us/azure/active-directory-b2c/user-profile-attributes</a:t>
            </a:r>
          </a:p>
        </p:txBody>
      </p:sp>
      <p:sp>
        <p:nvSpPr>
          <p:cNvPr id="4" name="Marcador de número de diapositiva 3"/>
          <p:cNvSpPr>
            <a:spLocks noGrp="1"/>
          </p:cNvSpPr>
          <p:nvPr>
            <p:ph type="sldNum" sz="quarter" idx="5"/>
          </p:nvPr>
        </p:nvSpPr>
        <p:spPr/>
        <p:txBody>
          <a:bodyPr/>
          <a:lstStyle/>
          <a:p>
            <a:fld id="{994D130B-EB20-45B1-AD9D-F77A2FB9C89F}" type="slidenum">
              <a:rPr lang="en-US" smtClean="0"/>
              <a:t>22</a:t>
            </a:fld>
            <a:endParaRPr lang="en-US"/>
          </a:p>
        </p:txBody>
      </p:sp>
    </p:spTree>
    <p:extLst>
      <p:ext uri="{BB962C8B-B14F-4D97-AF65-F5344CB8AC3E}">
        <p14:creationId xmlns:p14="http://schemas.microsoft.com/office/powerpoint/2010/main" val="21151739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3475880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fld id="{994D130B-EB20-45B1-AD9D-F77A2FB9C89F}" type="slidenum">
              <a:rPr lang="en-US" smtClean="0"/>
              <a:t>24</a:t>
            </a:fld>
            <a:endParaRPr lang="en-US"/>
          </a:p>
        </p:txBody>
      </p:sp>
    </p:spTree>
    <p:extLst>
      <p:ext uri="{BB962C8B-B14F-4D97-AF65-F5344CB8AC3E}">
        <p14:creationId xmlns:p14="http://schemas.microsoft.com/office/powerpoint/2010/main" val="182475489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b="0" i="0" dirty="0">
                <a:solidFill>
                  <a:srgbClr val="28292A"/>
                </a:solidFill>
                <a:effectLst/>
                <a:latin typeface="Open Sans" panose="020B0604020202020204" pitchFamily="34" charset="0"/>
              </a:rPr>
              <a:t>Simple demo con assets del </a:t>
            </a:r>
            <a:r>
              <a:rPr lang="en-US" b="0" i="0" dirty="0" err="1">
                <a:solidFill>
                  <a:srgbClr val="28292A"/>
                </a:solidFill>
                <a:effectLst/>
                <a:latin typeface="Open Sans" panose="020B0604020202020204" pitchFamily="34" charset="0"/>
              </a:rPr>
              <a:t>directorio</a:t>
            </a:r>
            <a:r>
              <a:rPr lang="en-US" b="0" i="0" dirty="0">
                <a:solidFill>
                  <a:srgbClr val="28292A"/>
                </a:solidFill>
                <a:effectLst/>
                <a:latin typeface="Open Sans" panose="020B0604020202020204" pitchFamily="34" charset="0"/>
              </a:rPr>
              <a:t> assets del repo.</a:t>
            </a:r>
          </a:p>
          <a:p>
            <a:r>
              <a:rPr lang="en-US" b="0" i="0" dirty="0" err="1">
                <a:solidFill>
                  <a:srgbClr val="28292A"/>
                </a:solidFill>
                <a:effectLst/>
                <a:latin typeface="Open Sans" panose="020B0604020202020204" pitchFamily="34" charset="0"/>
              </a:rPr>
              <a:t>Cambiamos</a:t>
            </a:r>
            <a:r>
              <a:rPr lang="en-US" b="0" i="0" dirty="0">
                <a:solidFill>
                  <a:srgbClr val="28292A"/>
                </a:solidFill>
                <a:effectLst/>
                <a:latin typeface="Open Sans" panose="020B0604020202020204" pitchFamily="34" charset="0"/>
              </a:rPr>
              <a:t> un poco </a:t>
            </a:r>
            <a:r>
              <a:rPr lang="en-US" b="0" i="0" dirty="0" err="1">
                <a:solidFill>
                  <a:srgbClr val="28292A"/>
                </a:solidFill>
                <a:effectLst/>
                <a:latin typeface="Open Sans" panose="020B0604020202020204" pitchFamily="34" charset="0"/>
              </a:rPr>
              <a:t>el</a:t>
            </a:r>
            <a:r>
              <a:rPr lang="en-US" b="0" i="0" dirty="0">
                <a:solidFill>
                  <a:srgbClr val="28292A"/>
                </a:solidFill>
                <a:effectLst/>
                <a:latin typeface="Open Sans" panose="020B0604020202020204" pitchFamily="34" charset="0"/>
              </a:rPr>
              <a:t> branding </a:t>
            </a:r>
            <a:r>
              <a:rPr lang="en-US" b="0" i="0" dirty="0" err="1">
                <a:solidFill>
                  <a:srgbClr val="28292A"/>
                </a:solidFill>
                <a:effectLst/>
                <a:latin typeface="Open Sans" panose="020B0604020202020204" pitchFamily="34" charset="0"/>
              </a:rPr>
              <a:t>en</a:t>
            </a:r>
            <a:r>
              <a:rPr lang="en-US" b="0" i="0" dirty="0">
                <a:solidFill>
                  <a:srgbClr val="28292A"/>
                </a:solidFill>
                <a:effectLst/>
                <a:latin typeface="Open Sans" panose="020B0604020202020204" pitchFamily="34" charset="0"/>
              </a:rPr>
              <a:t> </a:t>
            </a:r>
            <a:r>
              <a:rPr lang="en-US" b="0" i="0" dirty="0" err="1">
                <a:solidFill>
                  <a:srgbClr val="28292A"/>
                </a:solidFill>
                <a:effectLst/>
                <a:latin typeface="Open Sans" panose="020B0604020202020204" pitchFamily="34" charset="0"/>
              </a:rPr>
              <a:t>el</a:t>
            </a:r>
            <a:r>
              <a:rPr lang="en-US" b="0" i="0" dirty="0">
                <a:solidFill>
                  <a:srgbClr val="28292A"/>
                </a:solidFill>
                <a:effectLst/>
                <a:latin typeface="Open Sans" panose="020B0604020202020204" pitchFamily="34" charset="0"/>
              </a:rPr>
              <a:t> Portal de Azure.</a:t>
            </a:r>
          </a:p>
          <a:p>
            <a:r>
              <a:rPr lang="en-US" b="0" i="0" dirty="0" err="1">
                <a:solidFill>
                  <a:srgbClr val="28292A"/>
                </a:solidFill>
                <a:effectLst/>
                <a:latin typeface="Open Sans" panose="020B0604020202020204" pitchFamily="34" charset="0"/>
              </a:rPr>
              <a:t>Descargamos</a:t>
            </a:r>
            <a:r>
              <a:rPr lang="en-US" b="0" i="0" dirty="0">
                <a:solidFill>
                  <a:srgbClr val="28292A"/>
                </a:solidFill>
                <a:effectLst/>
                <a:latin typeface="Open Sans" panose="020B0604020202020204" pitchFamily="34" charset="0"/>
              </a:rPr>
              <a:t> la template original, </a:t>
            </a:r>
            <a:r>
              <a:rPr lang="en-US" b="0" i="0" dirty="0" err="1">
                <a:solidFill>
                  <a:srgbClr val="28292A"/>
                </a:solidFill>
                <a:effectLst/>
                <a:latin typeface="Open Sans" panose="020B0604020202020204" pitchFamily="34" charset="0"/>
              </a:rPr>
              <a:t>hacemos</a:t>
            </a:r>
            <a:r>
              <a:rPr lang="en-US" b="0" i="0" dirty="0">
                <a:solidFill>
                  <a:srgbClr val="28292A"/>
                </a:solidFill>
                <a:effectLst/>
                <a:latin typeface="Open Sans" panose="020B0604020202020204" pitchFamily="34" charset="0"/>
              </a:rPr>
              <a:t> </a:t>
            </a:r>
            <a:r>
              <a:rPr lang="en-US" b="0" i="0" dirty="0" err="1">
                <a:solidFill>
                  <a:srgbClr val="28292A"/>
                </a:solidFill>
                <a:effectLst/>
                <a:latin typeface="Open Sans" panose="020B0604020202020204" pitchFamily="34" charset="0"/>
              </a:rPr>
              <a:t>cambios</a:t>
            </a:r>
            <a:r>
              <a:rPr lang="en-US" b="0" i="0" dirty="0">
                <a:solidFill>
                  <a:srgbClr val="28292A"/>
                </a:solidFill>
                <a:effectLst/>
                <a:latin typeface="Open Sans" panose="020B0604020202020204" pitchFamily="34" charset="0"/>
              </a:rPr>
              <a:t> y </a:t>
            </a:r>
            <a:r>
              <a:rPr lang="en-US" b="0" i="0" dirty="0" err="1">
                <a:solidFill>
                  <a:srgbClr val="28292A"/>
                </a:solidFill>
                <a:effectLst/>
                <a:latin typeface="Open Sans" panose="020B0604020202020204" pitchFamily="34" charset="0"/>
              </a:rPr>
              <a:t>subimos</a:t>
            </a:r>
            <a:r>
              <a:rPr lang="en-US" b="0" i="0" dirty="0">
                <a:solidFill>
                  <a:srgbClr val="28292A"/>
                </a:solidFill>
                <a:effectLst/>
                <a:latin typeface="Open Sans" panose="020B0604020202020204" pitchFamily="34" charset="0"/>
              </a:rPr>
              <a:t>.</a:t>
            </a:r>
          </a:p>
          <a:p>
            <a:r>
              <a:rPr lang="en-US" b="0" i="0" dirty="0" err="1">
                <a:solidFill>
                  <a:srgbClr val="28292A"/>
                </a:solidFill>
                <a:effectLst/>
                <a:latin typeface="Open Sans" panose="020B0604020202020204" pitchFamily="34" charset="0"/>
              </a:rPr>
              <a:t>Proporcionamos</a:t>
            </a:r>
            <a:r>
              <a:rPr lang="en-US" b="0" i="0" dirty="0">
                <a:solidFill>
                  <a:srgbClr val="28292A"/>
                </a:solidFill>
                <a:effectLst/>
                <a:latin typeface="Open Sans" panose="020B0604020202020204" pitchFamily="34" charset="0"/>
              </a:rPr>
              <a:t> </a:t>
            </a:r>
            <a:r>
              <a:rPr lang="en-US" b="0" i="0" dirty="0" err="1">
                <a:solidFill>
                  <a:srgbClr val="28292A"/>
                </a:solidFill>
                <a:effectLst/>
                <a:latin typeface="Open Sans" panose="020B0604020202020204" pitchFamily="34" charset="0"/>
              </a:rPr>
              <a:t>localización</a:t>
            </a:r>
            <a:r>
              <a:rPr lang="en-US" b="0" i="0" dirty="0">
                <a:solidFill>
                  <a:srgbClr val="28292A"/>
                </a:solidFill>
                <a:effectLst/>
                <a:latin typeface="Open Sans" panose="020B0604020202020204" pitchFamily="34" charset="0"/>
              </a:rPr>
              <a:t> a </a:t>
            </a:r>
            <a:r>
              <a:rPr lang="en-US" b="0" i="0" dirty="0" err="1">
                <a:solidFill>
                  <a:srgbClr val="28292A"/>
                </a:solidFill>
                <a:effectLst/>
                <a:latin typeface="Open Sans" panose="020B0604020202020204" pitchFamily="34" charset="0"/>
              </a:rPr>
              <a:t>estos</a:t>
            </a:r>
            <a:r>
              <a:rPr lang="en-US" b="0" i="0" dirty="0">
                <a:solidFill>
                  <a:srgbClr val="28292A"/>
                </a:solidFill>
                <a:effectLst/>
                <a:latin typeface="Open Sans" panose="020B0604020202020204" pitchFamily="34" charset="0"/>
              </a:rPr>
              <a:t> </a:t>
            </a:r>
            <a:r>
              <a:rPr lang="en-US" b="0" i="0" dirty="0" err="1">
                <a:solidFill>
                  <a:srgbClr val="28292A"/>
                </a:solidFill>
                <a:effectLst/>
                <a:latin typeface="Open Sans" panose="020B0604020202020204" pitchFamily="34" charset="0"/>
              </a:rPr>
              <a:t>campos</a:t>
            </a:r>
            <a:r>
              <a:rPr lang="en-US" b="0" i="0" dirty="0">
                <a:solidFill>
                  <a:srgbClr val="28292A"/>
                </a:solidFill>
                <a:effectLst/>
                <a:latin typeface="Open Sans" panose="020B0604020202020204" pitchFamily="34" charset="0"/>
              </a:rPr>
              <a:t>.</a:t>
            </a:r>
          </a:p>
          <a:p>
            <a:endParaRPr lang="en-US" b="0" i="0" dirty="0">
              <a:solidFill>
                <a:srgbClr val="28292A"/>
              </a:solidFill>
              <a:effectLst/>
              <a:latin typeface="Open Sans" panose="020B0604020202020204" pitchFamily="34" charset="0"/>
            </a:endParaRPr>
          </a:p>
          <a:p>
            <a:r>
              <a:rPr lang="en-US" b="0" i="0" dirty="0">
                <a:solidFill>
                  <a:srgbClr val="28292A"/>
                </a:solidFill>
                <a:effectLst/>
                <a:latin typeface="Open Sans" panose="020B0604020202020204" pitchFamily="34" charset="0"/>
              </a:rPr>
              <a:t>** Hay </a:t>
            </a:r>
            <a:r>
              <a:rPr lang="en-US" b="0" i="0" dirty="0" err="1">
                <a:solidFill>
                  <a:srgbClr val="28292A"/>
                </a:solidFill>
                <a:effectLst/>
                <a:latin typeface="Open Sans" panose="020B0604020202020204" pitchFamily="34" charset="0"/>
              </a:rPr>
              <a:t>una</a:t>
            </a:r>
            <a:r>
              <a:rPr lang="en-US" b="0" i="0" dirty="0">
                <a:solidFill>
                  <a:srgbClr val="28292A"/>
                </a:solidFill>
                <a:effectLst/>
                <a:latin typeface="Open Sans" panose="020B0604020202020204" pitchFamily="34" charset="0"/>
              </a:rPr>
              <a:t> </a:t>
            </a:r>
            <a:r>
              <a:rPr lang="en-US" b="0" i="0" dirty="0" err="1">
                <a:solidFill>
                  <a:srgbClr val="28292A"/>
                </a:solidFill>
                <a:effectLst/>
                <a:latin typeface="Open Sans" panose="020B0604020202020204" pitchFamily="34" charset="0"/>
              </a:rPr>
              <a:t>estructura</a:t>
            </a:r>
            <a:r>
              <a:rPr lang="en-US" b="0" i="0" dirty="0">
                <a:solidFill>
                  <a:srgbClr val="28292A"/>
                </a:solidFill>
                <a:effectLst/>
                <a:latin typeface="Open Sans" panose="020B0604020202020204" pitchFamily="34" charset="0"/>
              </a:rPr>
              <a:t> </a:t>
            </a:r>
            <a:r>
              <a:rPr lang="en-US" b="0" i="0" dirty="0" err="1">
                <a:solidFill>
                  <a:srgbClr val="28292A"/>
                </a:solidFill>
                <a:effectLst/>
                <a:latin typeface="Open Sans" panose="020B0604020202020204" pitchFamily="34" charset="0"/>
              </a:rPr>
              <a:t>fija</a:t>
            </a:r>
            <a:r>
              <a:rPr lang="en-US" b="0" i="0" dirty="0">
                <a:solidFill>
                  <a:srgbClr val="28292A"/>
                </a:solidFill>
                <a:effectLst/>
                <a:latin typeface="Open Sans" panose="020B0604020202020204" pitchFamily="34" charset="0"/>
              </a:rPr>
              <a:t> que no se </a:t>
            </a:r>
            <a:r>
              <a:rPr lang="en-US" b="0" i="0" dirty="0" err="1">
                <a:solidFill>
                  <a:srgbClr val="28292A"/>
                </a:solidFill>
                <a:effectLst/>
                <a:latin typeface="Open Sans" panose="020B0604020202020204" pitchFamily="34" charset="0"/>
              </a:rPr>
              <a:t>puede</a:t>
            </a:r>
            <a:r>
              <a:rPr lang="en-US" b="0" i="0" dirty="0">
                <a:solidFill>
                  <a:srgbClr val="28292A"/>
                </a:solidFill>
                <a:effectLst/>
                <a:latin typeface="Open Sans" panose="020B0604020202020204" pitchFamily="34" charset="0"/>
              </a:rPr>
              <a:t> </a:t>
            </a:r>
            <a:r>
              <a:rPr lang="en-US" b="0" i="0" dirty="0" err="1">
                <a:solidFill>
                  <a:srgbClr val="28292A"/>
                </a:solidFill>
                <a:effectLst/>
                <a:latin typeface="Open Sans" panose="020B0604020202020204" pitchFamily="34" charset="0"/>
              </a:rPr>
              <a:t>cambiar</a:t>
            </a:r>
            <a:r>
              <a:rPr lang="en-US" b="0" i="0" dirty="0">
                <a:solidFill>
                  <a:srgbClr val="28292A"/>
                </a:solidFill>
                <a:effectLst/>
                <a:latin typeface="Open Sans" panose="020B0604020202020204" pitchFamily="34" charset="0"/>
              </a:rPr>
              <a:t>: </a:t>
            </a:r>
            <a:r>
              <a:rPr lang="en-US" b="0" i="0" dirty="0" err="1">
                <a:solidFill>
                  <a:srgbClr val="28292A"/>
                </a:solidFill>
                <a:effectLst/>
                <a:latin typeface="Open Sans" panose="020B0604020202020204" pitchFamily="34" charset="0"/>
              </a:rPr>
              <a:t>remarcar</a:t>
            </a:r>
            <a:r>
              <a:rPr lang="en-US" b="0" i="0" dirty="0">
                <a:solidFill>
                  <a:srgbClr val="28292A"/>
                </a:solidFill>
                <a:effectLst/>
                <a:latin typeface="Open Sans" panose="020B0604020202020204" pitchFamily="34" charset="0"/>
              </a:rPr>
              <a:t> </a:t>
            </a:r>
            <a:r>
              <a:rPr lang="en-US" b="0" i="0" dirty="0" err="1">
                <a:solidFill>
                  <a:srgbClr val="28292A"/>
                </a:solidFill>
                <a:effectLst/>
                <a:latin typeface="Open Sans" panose="020B0604020202020204" pitchFamily="34" charset="0"/>
              </a:rPr>
              <a:t>en</a:t>
            </a:r>
            <a:r>
              <a:rPr lang="en-US" b="0" i="0" dirty="0">
                <a:solidFill>
                  <a:srgbClr val="28292A"/>
                </a:solidFill>
                <a:effectLst/>
                <a:latin typeface="Open Sans" panose="020B0604020202020204" pitchFamily="34" charset="0"/>
              </a:rPr>
              <a:t> la session **</a:t>
            </a:r>
          </a:p>
          <a:p>
            <a:endParaRPr lang="en-US" b="0" i="0" dirty="0">
              <a:solidFill>
                <a:srgbClr val="28292A"/>
              </a:solidFill>
              <a:effectLst/>
              <a:latin typeface="Open Sans" panose="020B0604020202020204" pitchFamily="34" charset="0"/>
            </a:endParaRPr>
          </a:p>
          <a:p>
            <a:r>
              <a:rPr lang="en-US" b="0" i="0" dirty="0">
                <a:solidFill>
                  <a:srgbClr val="28292A"/>
                </a:solidFill>
                <a:effectLst/>
                <a:latin typeface="Open Sans" panose="020B0604020202020204" pitchFamily="34" charset="0"/>
              </a:rPr>
              <a:t>// TODO: Fallback</a:t>
            </a:r>
          </a:p>
        </p:txBody>
      </p:sp>
      <p:sp>
        <p:nvSpPr>
          <p:cNvPr id="4" name="Marcador de número de diapositiva 3"/>
          <p:cNvSpPr>
            <a:spLocks noGrp="1"/>
          </p:cNvSpPr>
          <p:nvPr>
            <p:ph type="sldNum" sz="quarter" idx="5"/>
          </p:nvPr>
        </p:nvSpPr>
        <p:spPr/>
        <p:txBody>
          <a:bodyPr/>
          <a:lstStyle/>
          <a:p>
            <a:fld id="{994D130B-EB20-45B1-AD9D-F77A2FB9C89F}" type="slidenum">
              <a:rPr lang="en-US" smtClean="0"/>
              <a:t>25</a:t>
            </a:fld>
            <a:endParaRPr lang="en-US"/>
          </a:p>
        </p:txBody>
      </p:sp>
    </p:spTree>
    <p:extLst>
      <p:ext uri="{BB962C8B-B14F-4D97-AF65-F5344CB8AC3E}">
        <p14:creationId xmlns:p14="http://schemas.microsoft.com/office/powerpoint/2010/main" val="124180762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7155525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Los </a:t>
            </a:r>
            <a:r>
              <a:rPr lang="en-US" dirty="0" err="1"/>
              <a:t>usuarios</a:t>
            </a:r>
            <a:r>
              <a:rPr lang="en-US" dirty="0"/>
              <a:t> </a:t>
            </a:r>
            <a:r>
              <a:rPr lang="en-US" dirty="0" err="1"/>
              <a:t>pueden</a:t>
            </a:r>
            <a:r>
              <a:rPr lang="en-US" dirty="0"/>
              <a:t> ser vistos </a:t>
            </a:r>
            <a:r>
              <a:rPr lang="en-US" dirty="0" err="1"/>
              <a:t>directamente</a:t>
            </a:r>
            <a:r>
              <a:rPr lang="en-US" dirty="0"/>
              <a:t> </a:t>
            </a:r>
            <a:r>
              <a:rPr lang="en-US" dirty="0" err="1"/>
              <a:t>desde</a:t>
            </a:r>
            <a:r>
              <a:rPr lang="en-US" dirty="0"/>
              <a:t> </a:t>
            </a:r>
            <a:r>
              <a:rPr lang="en-US" dirty="0" err="1"/>
              <a:t>el</a:t>
            </a:r>
            <a:r>
              <a:rPr lang="en-US" dirty="0"/>
              <a:t> </a:t>
            </a:r>
            <a:r>
              <a:rPr lang="en-US" dirty="0" err="1"/>
              <a:t>recurso</a:t>
            </a:r>
            <a:r>
              <a:rPr lang="en-US" dirty="0"/>
              <a:t> del portal.</a:t>
            </a:r>
          </a:p>
          <a:p>
            <a:r>
              <a:rPr lang="en-US" dirty="0"/>
              <a:t>Podemos </a:t>
            </a:r>
            <a:r>
              <a:rPr lang="en-US" dirty="0" err="1"/>
              <a:t>tener</a:t>
            </a:r>
            <a:r>
              <a:rPr lang="en-US" dirty="0"/>
              <a:t> </a:t>
            </a:r>
            <a:r>
              <a:rPr lang="en-US" dirty="0" err="1"/>
              <a:t>diferentes</a:t>
            </a:r>
            <a:r>
              <a:rPr lang="en-US" dirty="0"/>
              <a:t> </a:t>
            </a:r>
            <a:r>
              <a:rPr lang="en-US" dirty="0" err="1"/>
              <a:t>tipos</a:t>
            </a:r>
            <a:r>
              <a:rPr lang="en-US" dirty="0"/>
              <a:t> de </a:t>
            </a:r>
            <a:r>
              <a:rPr lang="en-US" dirty="0" err="1"/>
              <a:t>cuentas</a:t>
            </a:r>
            <a:r>
              <a:rPr lang="en-US" dirty="0"/>
              <a:t>:</a:t>
            </a:r>
          </a:p>
          <a:p>
            <a:pPr marL="171450" indent="-171450">
              <a:buFontTx/>
              <a:buChar char="-"/>
            </a:pPr>
            <a:r>
              <a:rPr lang="en-US" dirty="0"/>
              <a:t>Work account</a:t>
            </a:r>
          </a:p>
          <a:p>
            <a:pPr marL="171450" indent="-171450">
              <a:buFontTx/>
              <a:buChar char="-"/>
            </a:pPr>
            <a:r>
              <a:rPr lang="en-US" dirty="0"/>
              <a:t>Guest account (</a:t>
            </a:r>
            <a:r>
              <a:rPr lang="en-US" dirty="0" err="1"/>
              <a:t>invitado</a:t>
            </a:r>
            <a:r>
              <a:rPr lang="en-US" dirty="0"/>
              <a:t>)</a:t>
            </a:r>
          </a:p>
          <a:p>
            <a:pPr marL="171450" indent="-171450">
              <a:buFontTx/>
              <a:buChar char="-"/>
            </a:pPr>
            <a:r>
              <a:rPr lang="en-US" dirty="0"/>
              <a:t>Consumer account (dado de </a:t>
            </a:r>
            <a:r>
              <a:rPr lang="en-US" dirty="0" err="1"/>
              <a:t>alta</a:t>
            </a:r>
            <a:r>
              <a:rPr lang="en-US" dirty="0"/>
              <a:t> con B2C </a:t>
            </a:r>
            <a:r>
              <a:rPr lang="en-US" dirty="0" err="1"/>
              <a:t>por</a:t>
            </a:r>
            <a:r>
              <a:rPr lang="en-US" dirty="0"/>
              <a:t> </a:t>
            </a:r>
            <a:r>
              <a:rPr lang="en-US" dirty="0" err="1"/>
              <a:t>él</a:t>
            </a:r>
            <a:r>
              <a:rPr lang="en-US" dirty="0"/>
              <a:t> </a:t>
            </a:r>
            <a:r>
              <a:rPr lang="en-US" dirty="0" err="1"/>
              <a:t>mismo</a:t>
            </a:r>
            <a:r>
              <a:rPr lang="en-US" dirty="0"/>
              <a:t>, </a:t>
            </a:r>
            <a:r>
              <a:rPr lang="en-US" dirty="0" err="1"/>
              <a:t>usando</a:t>
            </a:r>
            <a:r>
              <a:rPr lang="en-US" dirty="0"/>
              <a:t> Graph API o Azure Portal)</a:t>
            </a:r>
          </a:p>
          <a:p>
            <a:pPr marL="171450" indent="-171450">
              <a:buFontTx/>
              <a:buChar char="-"/>
            </a:pPr>
            <a:endParaRPr lang="en-US" dirty="0"/>
          </a:p>
          <a:p>
            <a:pPr marL="0" indent="0">
              <a:buFontTx/>
              <a:buNone/>
            </a:pPr>
            <a:r>
              <a:rPr lang="en-US" dirty="0"/>
              <a:t>Podemos </a:t>
            </a:r>
            <a:r>
              <a:rPr lang="en-US" dirty="0" err="1"/>
              <a:t>resetear</a:t>
            </a:r>
            <a:r>
              <a:rPr lang="en-US" dirty="0"/>
              <a:t> password de </a:t>
            </a:r>
            <a:r>
              <a:rPr lang="en-US" dirty="0" err="1"/>
              <a:t>usuarios</a:t>
            </a:r>
            <a:r>
              <a:rPr lang="en-US" dirty="0"/>
              <a:t> (que no </a:t>
            </a:r>
            <a:r>
              <a:rPr lang="en-US" dirty="0" err="1"/>
              <a:t>sean</a:t>
            </a:r>
            <a:r>
              <a:rPr lang="en-US" dirty="0"/>
              <a:t> </a:t>
            </a:r>
            <a:r>
              <a:rPr lang="en-US" dirty="0" err="1"/>
              <a:t>externos</a:t>
            </a:r>
            <a:r>
              <a:rPr lang="en-US" dirty="0"/>
              <a:t>), </a:t>
            </a:r>
            <a:r>
              <a:rPr lang="en-US" dirty="0" err="1"/>
              <a:t>restringir</a:t>
            </a:r>
            <a:r>
              <a:rPr lang="en-US" dirty="0"/>
              <a:t> </a:t>
            </a:r>
            <a:r>
              <a:rPr lang="en-US" dirty="0" err="1"/>
              <a:t>cuentas</a:t>
            </a:r>
            <a:r>
              <a:rPr lang="en-US" dirty="0"/>
              <a:t>, </a:t>
            </a:r>
            <a:r>
              <a:rPr lang="en-US" dirty="0" err="1"/>
              <a:t>borrarlas</a:t>
            </a:r>
            <a:r>
              <a:rPr lang="en-US" dirty="0"/>
              <a:t>, y </a:t>
            </a:r>
            <a:r>
              <a:rPr lang="en-US" dirty="0" err="1"/>
              <a:t>migrar</a:t>
            </a:r>
            <a:r>
              <a:rPr lang="en-US" dirty="0"/>
              <a:t> a Azure B2C (https://learn.microsoft.com/en-us/azure/active-directory-b2c/user-migration)./</a:t>
            </a:r>
          </a:p>
          <a:p>
            <a:endParaRPr lang="en-US" dirty="0"/>
          </a:p>
          <a:p>
            <a:r>
              <a:rPr lang="en-US" dirty="0"/>
              <a:t>Link: https://learn.microsoft.com/en-us/azure/active-directory-b2c/user-overview</a:t>
            </a:r>
          </a:p>
        </p:txBody>
      </p:sp>
      <p:sp>
        <p:nvSpPr>
          <p:cNvPr id="4" name="Marcador de número de diapositiva 3"/>
          <p:cNvSpPr>
            <a:spLocks noGrp="1"/>
          </p:cNvSpPr>
          <p:nvPr>
            <p:ph type="sldNum" sz="quarter" idx="5"/>
          </p:nvPr>
        </p:nvSpPr>
        <p:spPr/>
        <p:txBody>
          <a:bodyPr/>
          <a:lstStyle/>
          <a:p>
            <a:fld id="{994D130B-EB20-45B1-AD9D-F77A2FB9C89F}" type="slidenum">
              <a:rPr lang="en-US" smtClean="0"/>
              <a:t>27</a:t>
            </a:fld>
            <a:endParaRPr lang="en-US"/>
          </a:p>
        </p:txBody>
      </p:sp>
    </p:spTree>
    <p:extLst>
      <p:ext uri="{BB962C8B-B14F-4D97-AF65-F5344CB8AC3E}">
        <p14:creationId xmlns:p14="http://schemas.microsoft.com/office/powerpoint/2010/main" val="182883153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b="0" i="0" dirty="0" err="1">
                <a:solidFill>
                  <a:srgbClr val="28292A"/>
                </a:solidFill>
                <a:effectLst/>
                <a:latin typeface="Open Sans" panose="020B0604020202020204" pitchFamily="34" charset="0"/>
              </a:rPr>
              <a:t>Demostrar</a:t>
            </a:r>
            <a:r>
              <a:rPr lang="en-US" b="0" i="0" dirty="0">
                <a:solidFill>
                  <a:srgbClr val="28292A"/>
                </a:solidFill>
                <a:effectLst/>
                <a:latin typeface="Open Sans" panose="020B0604020202020204" pitchFamily="34" charset="0"/>
              </a:rPr>
              <a:t> gestion simple de </a:t>
            </a:r>
            <a:r>
              <a:rPr lang="en-US" b="0" i="0" dirty="0" err="1">
                <a:solidFill>
                  <a:srgbClr val="28292A"/>
                </a:solidFill>
                <a:effectLst/>
                <a:latin typeface="Open Sans" panose="020B0604020202020204" pitchFamily="34" charset="0"/>
              </a:rPr>
              <a:t>usuarios</a:t>
            </a:r>
            <a:r>
              <a:rPr lang="en-US" b="0" i="0" dirty="0">
                <a:solidFill>
                  <a:srgbClr val="28292A"/>
                </a:solidFill>
                <a:effectLst/>
                <a:latin typeface="Open Sans" panose="020B0604020202020204" pitchFamily="34" charset="0"/>
              </a:rPr>
              <a:t> </a:t>
            </a:r>
            <a:r>
              <a:rPr lang="en-US" b="0" i="0" dirty="0" err="1">
                <a:solidFill>
                  <a:srgbClr val="28292A"/>
                </a:solidFill>
                <a:effectLst/>
                <a:latin typeface="Open Sans" panose="020B0604020202020204" pitchFamily="34" charset="0"/>
              </a:rPr>
              <a:t>en</a:t>
            </a:r>
            <a:r>
              <a:rPr lang="en-US" b="0" i="0" dirty="0">
                <a:solidFill>
                  <a:srgbClr val="28292A"/>
                </a:solidFill>
                <a:effectLst/>
                <a:latin typeface="Open Sans" panose="020B0604020202020204" pitchFamily="34" charset="0"/>
              </a:rPr>
              <a:t> Azure portal.</a:t>
            </a:r>
          </a:p>
          <a:p>
            <a:r>
              <a:rPr lang="en-US" b="0" i="0" dirty="0">
                <a:solidFill>
                  <a:srgbClr val="28292A"/>
                </a:solidFill>
                <a:effectLst/>
                <a:latin typeface="Open Sans" panose="020B0604020202020204" pitchFamily="34" charset="0"/>
              </a:rPr>
              <a:t>- </a:t>
            </a:r>
            <a:r>
              <a:rPr lang="en-US" b="0" i="0" dirty="0" err="1">
                <a:solidFill>
                  <a:srgbClr val="28292A"/>
                </a:solidFill>
                <a:effectLst/>
                <a:latin typeface="Open Sans" panose="020B0604020202020204" pitchFamily="34" charset="0"/>
              </a:rPr>
              <a:t>Tipos</a:t>
            </a:r>
            <a:r>
              <a:rPr lang="en-US" b="0" i="0" dirty="0">
                <a:solidFill>
                  <a:srgbClr val="28292A"/>
                </a:solidFill>
                <a:effectLst/>
                <a:latin typeface="Open Sans" panose="020B0604020202020204" pitchFamily="34" charset="0"/>
              </a:rPr>
              <a:t> de </a:t>
            </a:r>
            <a:r>
              <a:rPr lang="en-US" b="0" i="0" dirty="0" err="1">
                <a:solidFill>
                  <a:srgbClr val="28292A"/>
                </a:solidFill>
                <a:effectLst/>
                <a:latin typeface="Open Sans" panose="020B0604020202020204" pitchFamily="34" charset="0"/>
              </a:rPr>
              <a:t>usuarios</a:t>
            </a:r>
            <a:endParaRPr lang="en-US" b="0" i="0" dirty="0">
              <a:solidFill>
                <a:srgbClr val="28292A"/>
              </a:solidFill>
              <a:effectLst/>
              <a:latin typeface="Open Sans" panose="020B0604020202020204" pitchFamily="34" charset="0"/>
            </a:endParaRPr>
          </a:p>
          <a:p>
            <a:pPr marL="171450" indent="-171450">
              <a:buFontTx/>
              <a:buChar char="-"/>
            </a:pPr>
            <a:r>
              <a:rPr lang="en-US" b="0" i="0" dirty="0" err="1">
                <a:solidFill>
                  <a:srgbClr val="28292A"/>
                </a:solidFill>
                <a:effectLst/>
                <a:latin typeface="Open Sans" panose="020B0604020202020204" pitchFamily="34" charset="0"/>
              </a:rPr>
              <a:t>Eliminar</a:t>
            </a:r>
            <a:r>
              <a:rPr lang="en-US" b="0" i="0" dirty="0">
                <a:solidFill>
                  <a:srgbClr val="28292A"/>
                </a:solidFill>
                <a:effectLst/>
                <a:latin typeface="Open Sans" panose="020B0604020202020204" pitchFamily="34" charset="0"/>
              </a:rPr>
              <a:t> </a:t>
            </a:r>
            <a:r>
              <a:rPr lang="en-US" b="0" i="0" dirty="0" err="1">
                <a:solidFill>
                  <a:srgbClr val="28292A"/>
                </a:solidFill>
                <a:effectLst/>
                <a:latin typeface="Open Sans" panose="020B0604020202020204" pitchFamily="34" charset="0"/>
              </a:rPr>
              <a:t>usuarios</a:t>
            </a:r>
            <a:r>
              <a:rPr lang="en-US" b="0" i="0" dirty="0">
                <a:solidFill>
                  <a:srgbClr val="28292A"/>
                </a:solidFill>
                <a:effectLst/>
                <a:latin typeface="Open Sans" panose="020B0604020202020204" pitchFamily="34" charset="0"/>
              </a:rPr>
              <a:t>.</a:t>
            </a:r>
          </a:p>
          <a:p>
            <a:pPr marL="171450" indent="-171450">
              <a:buFontTx/>
              <a:buChar char="-"/>
            </a:pPr>
            <a:r>
              <a:rPr lang="en-US" b="0" i="0" dirty="0" err="1">
                <a:solidFill>
                  <a:srgbClr val="28292A"/>
                </a:solidFill>
                <a:effectLst/>
                <a:latin typeface="Open Sans" panose="020B0604020202020204" pitchFamily="34" charset="0"/>
              </a:rPr>
              <a:t>Reseteo</a:t>
            </a:r>
            <a:r>
              <a:rPr lang="en-US" b="0" i="0" dirty="0">
                <a:solidFill>
                  <a:srgbClr val="28292A"/>
                </a:solidFill>
                <a:effectLst/>
                <a:latin typeface="Open Sans" panose="020B0604020202020204" pitchFamily="34" charset="0"/>
              </a:rPr>
              <a:t> de </a:t>
            </a:r>
            <a:r>
              <a:rPr lang="en-US" b="0" i="0" dirty="0" err="1">
                <a:solidFill>
                  <a:srgbClr val="28292A"/>
                </a:solidFill>
                <a:effectLst/>
                <a:latin typeface="Open Sans" panose="020B0604020202020204" pitchFamily="34" charset="0"/>
              </a:rPr>
              <a:t>contraseña</a:t>
            </a:r>
            <a:r>
              <a:rPr lang="en-US" b="0" i="0" dirty="0">
                <a:solidFill>
                  <a:srgbClr val="28292A"/>
                </a:solidFill>
                <a:effectLst/>
                <a:latin typeface="Open Sans" panose="020B0604020202020204" pitchFamily="34" charset="0"/>
              </a:rPr>
              <a:t>.</a:t>
            </a:r>
          </a:p>
          <a:p>
            <a:pPr marL="171450" indent="-171450">
              <a:buFontTx/>
              <a:buChar char="-"/>
            </a:pPr>
            <a:r>
              <a:rPr lang="en-US" b="0" i="0" dirty="0" err="1">
                <a:solidFill>
                  <a:srgbClr val="28292A"/>
                </a:solidFill>
                <a:effectLst/>
                <a:latin typeface="Open Sans" panose="020B0604020202020204" pitchFamily="34" charset="0"/>
              </a:rPr>
              <a:t>Bloqueos</a:t>
            </a:r>
            <a:r>
              <a:rPr lang="en-US" b="0" i="0" dirty="0">
                <a:solidFill>
                  <a:srgbClr val="28292A"/>
                </a:solidFill>
                <a:effectLst/>
                <a:latin typeface="Open Sans" panose="020B0604020202020204" pitchFamily="34" charset="0"/>
              </a:rPr>
              <a:t> de </a:t>
            </a:r>
            <a:r>
              <a:rPr lang="en-US" b="0" i="0" dirty="0" err="1">
                <a:solidFill>
                  <a:srgbClr val="28292A"/>
                </a:solidFill>
                <a:effectLst/>
                <a:latin typeface="Open Sans" panose="020B0604020202020204" pitchFamily="34" charset="0"/>
              </a:rPr>
              <a:t>usuario</a:t>
            </a:r>
            <a:r>
              <a:rPr lang="en-US" b="0" i="0" dirty="0">
                <a:solidFill>
                  <a:srgbClr val="28292A"/>
                </a:solidFill>
                <a:effectLst/>
                <a:latin typeface="Open Sans" panose="020B0604020202020204" pitchFamily="34" charset="0"/>
              </a:rPr>
              <a:t>.</a:t>
            </a:r>
          </a:p>
          <a:p>
            <a:pPr marL="171450" indent="-171450">
              <a:buFontTx/>
              <a:buChar char="-"/>
            </a:pPr>
            <a:r>
              <a:rPr lang="en-US" b="0" i="0" dirty="0" err="1">
                <a:solidFill>
                  <a:srgbClr val="28292A"/>
                </a:solidFill>
                <a:effectLst/>
                <a:latin typeface="Open Sans" panose="020B0604020202020204" pitchFamily="34" charset="0"/>
              </a:rPr>
              <a:t>Análisis</a:t>
            </a:r>
            <a:r>
              <a:rPr lang="en-US" b="0" i="0" dirty="0">
                <a:solidFill>
                  <a:srgbClr val="28292A"/>
                </a:solidFill>
                <a:effectLst/>
                <a:latin typeface="Open Sans" panose="020B0604020202020204" pitchFamily="34" charset="0"/>
              </a:rPr>
              <a:t> de </a:t>
            </a:r>
            <a:r>
              <a:rPr lang="en-US" b="0" i="0" dirty="0" err="1">
                <a:solidFill>
                  <a:srgbClr val="28292A"/>
                </a:solidFill>
                <a:effectLst/>
                <a:latin typeface="Open Sans" panose="020B0604020202020204" pitchFamily="34" charset="0"/>
              </a:rPr>
              <a:t>riesgos</a:t>
            </a:r>
            <a:r>
              <a:rPr lang="en-US" b="0" i="0" dirty="0">
                <a:solidFill>
                  <a:srgbClr val="28292A"/>
                </a:solidFill>
                <a:effectLst/>
                <a:latin typeface="Open Sans" panose="020B0604020202020204" pitchFamily="34" charset="0"/>
              </a:rPr>
              <a:t>.</a:t>
            </a:r>
          </a:p>
          <a:p>
            <a:pPr marL="171450" indent="-171450">
              <a:buFontTx/>
              <a:buChar char="-"/>
            </a:pPr>
            <a:r>
              <a:rPr lang="en-US" b="0" i="0" dirty="0" err="1">
                <a:solidFill>
                  <a:srgbClr val="28292A"/>
                </a:solidFill>
                <a:effectLst/>
                <a:latin typeface="Open Sans" panose="020B0604020202020204" pitchFamily="34" charset="0"/>
              </a:rPr>
              <a:t>Volcado</a:t>
            </a:r>
            <a:r>
              <a:rPr lang="en-US" b="0" i="0" dirty="0">
                <a:solidFill>
                  <a:srgbClr val="28292A"/>
                </a:solidFill>
                <a:effectLst/>
                <a:latin typeface="Open Sans" panose="020B0604020202020204" pitchFamily="34" charset="0"/>
              </a:rPr>
              <a:t> </a:t>
            </a:r>
            <a:r>
              <a:rPr lang="en-US" b="0" i="0" dirty="0" err="1">
                <a:solidFill>
                  <a:srgbClr val="28292A"/>
                </a:solidFill>
                <a:effectLst/>
                <a:latin typeface="Open Sans" panose="020B0604020202020204" pitchFamily="34" charset="0"/>
              </a:rPr>
              <a:t>masivo</a:t>
            </a:r>
            <a:r>
              <a:rPr lang="en-US" b="0" i="0" dirty="0">
                <a:solidFill>
                  <a:srgbClr val="28292A"/>
                </a:solidFill>
                <a:effectLst/>
                <a:latin typeface="Open Sans" panose="020B0604020202020204" pitchFamily="34" charset="0"/>
              </a:rPr>
              <a:t>.</a:t>
            </a:r>
          </a:p>
        </p:txBody>
      </p:sp>
      <p:sp>
        <p:nvSpPr>
          <p:cNvPr id="4" name="Marcador de número de diapositiva 3"/>
          <p:cNvSpPr>
            <a:spLocks noGrp="1"/>
          </p:cNvSpPr>
          <p:nvPr>
            <p:ph type="sldNum" sz="quarter" idx="5"/>
          </p:nvPr>
        </p:nvSpPr>
        <p:spPr/>
        <p:txBody>
          <a:bodyPr/>
          <a:lstStyle/>
          <a:p>
            <a:fld id="{994D130B-EB20-45B1-AD9D-F77A2FB9C89F}" type="slidenum">
              <a:rPr lang="en-US" smtClean="0"/>
              <a:t>28</a:t>
            </a:fld>
            <a:endParaRPr lang="en-US"/>
          </a:p>
        </p:txBody>
      </p:sp>
    </p:spTree>
    <p:extLst>
      <p:ext uri="{BB962C8B-B14F-4D97-AF65-F5344CB8AC3E}">
        <p14:creationId xmlns:p14="http://schemas.microsoft.com/office/powerpoint/2010/main" val="173044305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897428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Es </a:t>
            </a:r>
            <a:r>
              <a:rPr lang="en-US" dirty="0" err="1"/>
              <a:t>una</a:t>
            </a:r>
            <a:r>
              <a:rPr lang="en-US" dirty="0"/>
              <a:t> </a:t>
            </a:r>
            <a:r>
              <a:rPr lang="en-US" dirty="0" err="1"/>
              <a:t>solución</a:t>
            </a:r>
            <a:r>
              <a:rPr lang="en-US" dirty="0"/>
              <a:t> CIAM, identity as a service (</a:t>
            </a:r>
            <a:r>
              <a:rPr lang="en-US" dirty="0" err="1"/>
              <a:t>IDaaS</a:t>
            </a:r>
            <a:r>
              <a:rPr lang="en-US" dirty="0"/>
              <a:t>)</a:t>
            </a:r>
          </a:p>
          <a:p>
            <a:r>
              <a:rPr lang="en-US" dirty="0"/>
              <a:t>No </a:t>
            </a:r>
            <a:r>
              <a:rPr lang="en-US" dirty="0" err="1"/>
              <a:t>confundir</a:t>
            </a:r>
            <a:r>
              <a:rPr lang="en-US" dirty="0"/>
              <a:t> con Azure AD.</a:t>
            </a:r>
          </a:p>
          <a:p>
            <a:r>
              <a:rPr lang="en-US" dirty="0" err="1"/>
              <a:t>Muy</a:t>
            </a:r>
            <a:r>
              <a:rPr lang="en-US" dirty="0"/>
              <a:t> customizable, </a:t>
            </a:r>
            <a:r>
              <a:rPr lang="en-US" dirty="0" err="1"/>
              <a:t>pero</a:t>
            </a:r>
            <a:r>
              <a:rPr lang="en-US" dirty="0"/>
              <a:t> con sus contras:</a:t>
            </a:r>
          </a:p>
          <a:p>
            <a:r>
              <a:rPr lang="en-US" dirty="0"/>
              <a:t>- </a:t>
            </a:r>
            <a:r>
              <a:rPr lang="en-US" dirty="0" err="1"/>
              <a:t>Uso</a:t>
            </a:r>
            <a:r>
              <a:rPr lang="en-US" dirty="0"/>
              <a:t> de </a:t>
            </a:r>
            <a:r>
              <a:rPr lang="en-US" dirty="0" err="1"/>
              <a:t>políticas</a:t>
            </a:r>
            <a:r>
              <a:rPr lang="en-US" dirty="0"/>
              <a:t> </a:t>
            </a:r>
            <a:r>
              <a:rPr lang="en-US" dirty="0" err="1"/>
              <a:t>complejas</a:t>
            </a:r>
            <a:r>
              <a:rPr lang="en-US" dirty="0"/>
              <a:t> </a:t>
            </a:r>
            <a:r>
              <a:rPr lang="en-US" dirty="0" err="1"/>
              <a:t>en</a:t>
            </a:r>
            <a:r>
              <a:rPr lang="en-US" dirty="0"/>
              <a:t> XML.</a:t>
            </a:r>
          </a:p>
          <a:p>
            <a:endParaRPr lang="en-US" dirty="0"/>
          </a:p>
          <a:p>
            <a:r>
              <a:rPr lang="en-US" dirty="0"/>
              <a:t>Links: https://learn.microsoft.com/en-us/azure/active-directory-b2c/overview</a:t>
            </a:r>
          </a:p>
          <a:p>
            <a:endParaRPr lang="en-US" dirty="0"/>
          </a:p>
        </p:txBody>
      </p:sp>
      <p:sp>
        <p:nvSpPr>
          <p:cNvPr id="4" name="Marcador de número de diapositiva 3"/>
          <p:cNvSpPr>
            <a:spLocks noGrp="1"/>
          </p:cNvSpPr>
          <p:nvPr>
            <p:ph type="sldNum" sz="quarter" idx="5"/>
          </p:nvPr>
        </p:nvSpPr>
        <p:spPr/>
        <p:txBody>
          <a:bodyPr/>
          <a:lstStyle/>
          <a:p>
            <a:fld id="{994D130B-EB20-45B1-AD9D-F77A2FB9C89F}" type="slidenum">
              <a:rPr lang="en-US" smtClean="0"/>
              <a:t>3</a:t>
            </a:fld>
            <a:endParaRPr lang="en-US"/>
          </a:p>
        </p:txBody>
      </p:sp>
    </p:spTree>
    <p:extLst>
      <p:ext uri="{BB962C8B-B14F-4D97-AF65-F5344CB8AC3E}">
        <p14:creationId xmlns:p14="http://schemas.microsoft.com/office/powerpoint/2010/main" val="16842907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Con API connectors, </a:t>
            </a:r>
            <a:r>
              <a:rPr lang="en-US" dirty="0" err="1"/>
              <a:t>podemos</a:t>
            </a:r>
            <a:r>
              <a:rPr lang="en-US" dirty="0"/>
              <a:t> </a:t>
            </a:r>
            <a:r>
              <a:rPr lang="en-US" dirty="0" err="1"/>
              <a:t>customizar</a:t>
            </a:r>
            <a:r>
              <a:rPr lang="en-US" dirty="0"/>
              <a:t> </a:t>
            </a:r>
            <a:r>
              <a:rPr lang="en-US" dirty="0" err="1"/>
              <a:t>nuestro</a:t>
            </a:r>
            <a:r>
              <a:rPr lang="en-US" dirty="0"/>
              <a:t> </a:t>
            </a:r>
            <a:r>
              <a:rPr lang="en-US" dirty="0" err="1"/>
              <a:t>flujo</a:t>
            </a:r>
            <a:r>
              <a:rPr lang="en-US" dirty="0"/>
              <a:t> de </a:t>
            </a:r>
            <a:r>
              <a:rPr lang="en-US" dirty="0" err="1"/>
              <a:t>usuario</a:t>
            </a:r>
            <a:r>
              <a:rPr lang="en-US" dirty="0"/>
              <a:t> para </a:t>
            </a:r>
            <a:r>
              <a:rPr lang="en-US" dirty="0" err="1"/>
              <a:t>ejecutar</a:t>
            </a:r>
            <a:r>
              <a:rPr lang="en-US" dirty="0"/>
              <a:t> la </a:t>
            </a:r>
            <a:r>
              <a:rPr lang="en-US" dirty="0" err="1"/>
              <a:t>lógica</a:t>
            </a:r>
            <a:r>
              <a:rPr lang="en-US" dirty="0"/>
              <a:t> de </a:t>
            </a:r>
            <a:r>
              <a:rPr lang="en-US" dirty="0" err="1"/>
              <a:t>negocio</a:t>
            </a:r>
            <a:r>
              <a:rPr lang="en-US" dirty="0"/>
              <a:t> que </a:t>
            </a:r>
            <a:r>
              <a:rPr lang="en-US" dirty="0" err="1"/>
              <a:t>nosotros</a:t>
            </a:r>
            <a:r>
              <a:rPr lang="en-US" dirty="0"/>
              <a:t> </a:t>
            </a:r>
            <a:r>
              <a:rPr lang="en-US" dirty="0" err="1"/>
              <a:t>queramos</a:t>
            </a:r>
            <a:r>
              <a:rPr lang="en-US" dirty="0"/>
              <a:t>. Entre </a:t>
            </a:r>
            <a:r>
              <a:rPr lang="en-US" dirty="0" err="1"/>
              <a:t>ellos</a:t>
            </a:r>
            <a:r>
              <a:rPr lang="en-US" dirty="0"/>
              <a:t>:</a:t>
            </a:r>
          </a:p>
          <a:p>
            <a:pPr marL="171450" indent="-171450">
              <a:buFontTx/>
              <a:buChar char="-"/>
            </a:pPr>
            <a:r>
              <a:rPr lang="en-US" dirty="0"/>
              <a:t>Validar inputs del </a:t>
            </a:r>
            <a:r>
              <a:rPr lang="en-US" dirty="0" err="1"/>
              <a:t>usuario</a:t>
            </a:r>
            <a:r>
              <a:rPr lang="en-US" dirty="0"/>
              <a:t>.</a:t>
            </a:r>
          </a:p>
          <a:p>
            <a:pPr marL="171450" indent="-171450">
              <a:buFontTx/>
              <a:buChar char="-"/>
            </a:pPr>
            <a:r>
              <a:rPr lang="en-US" dirty="0" err="1"/>
              <a:t>Verificar</a:t>
            </a:r>
            <a:r>
              <a:rPr lang="en-US" dirty="0"/>
              <a:t> al </a:t>
            </a:r>
            <a:r>
              <a:rPr lang="en-US" dirty="0" err="1"/>
              <a:t>usuario</a:t>
            </a:r>
            <a:r>
              <a:rPr lang="en-US" dirty="0"/>
              <a:t>.</a:t>
            </a:r>
          </a:p>
          <a:p>
            <a:pPr marL="171450" indent="-171450">
              <a:buFontTx/>
              <a:buChar char="-"/>
            </a:pPr>
            <a:r>
              <a:rPr lang="en-US" dirty="0" err="1"/>
              <a:t>Integrar</a:t>
            </a:r>
            <a:r>
              <a:rPr lang="en-US" dirty="0"/>
              <a:t> con </a:t>
            </a:r>
            <a:r>
              <a:rPr lang="en-US" dirty="0" err="1"/>
              <a:t>otros</a:t>
            </a:r>
            <a:r>
              <a:rPr lang="en-US" dirty="0"/>
              <a:t> </a:t>
            </a:r>
            <a:r>
              <a:rPr lang="en-US" dirty="0" err="1"/>
              <a:t>flujos</a:t>
            </a:r>
            <a:r>
              <a:rPr lang="en-US" dirty="0"/>
              <a:t> de </a:t>
            </a:r>
            <a:r>
              <a:rPr lang="en-US" dirty="0" err="1"/>
              <a:t>aprobación</a:t>
            </a:r>
            <a:r>
              <a:rPr lang="en-US" dirty="0"/>
              <a:t>.</a:t>
            </a:r>
          </a:p>
          <a:p>
            <a:pPr marL="171450" indent="-171450">
              <a:buFontTx/>
              <a:buChar char="-"/>
            </a:pPr>
            <a:r>
              <a:rPr lang="en-US" dirty="0" err="1"/>
              <a:t>Aumentar</a:t>
            </a:r>
            <a:r>
              <a:rPr lang="en-US" dirty="0"/>
              <a:t> </a:t>
            </a:r>
            <a:r>
              <a:rPr lang="en-US" dirty="0" err="1"/>
              <a:t>el</a:t>
            </a:r>
            <a:r>
              <a:rPr lang="en-US" dirty="0"/>
              <a:t> token con </a:t>
            </a:r>
            <a:r>
              <a:rPr lang="en-US" dirty="0" err="1"/>
              <a:t>otros</a:t>
            </a:r>
            <a:r>
              <a:rPr lang="en-US" dirty="0"/>
              <a:t> </a:t>
            </a:r>
            <a:r>
              <a:rPr lang="en-US" dirty="0" err="1"/>
              <a:t>atributos</a:t>
            </a:r>
            <a:r>
              <a:rPr lang="en-US" dirty="0"/>
              <a:t>.</a:t>
            </a:r>
          </a:p>
          <a:p>
            <a:pPr marL="171450" indent="-171450">
              <a:buFontTx/>
              <a:buChar char="-"/>
            </a:pPr>
            <a:r>
              <a:rPr lang="en-US" dirty="0" err="1"/>
              <a:t>Sobrescribir</a:t>
            </a:r>
            <a:r>
              <a:rPr lang="en-US" dirty="0"/>
              <a:t> </a:t>
            </a:r>
            <a:r>
              <a:rPr lang="en-US" dirty="0" err="1"/>
              <a:t>atributos</a:t>
            </a:r>
            <a:r>
              <a:rPr lang="en-US" dirty="0"/>
              <a:t> del </a:t>
            </a:r>
            <a:r>
              <a:rPr lang="en-US" dirty="0" err="1"/>
              <a:t>usuario</a:t>
            </a:r>
            <a:r>
              <a:rPr lang="en-US" dirty="0"/>
              <a:t>.</a:t>
            </a:r>
          </a:p>
          <a:p>
            <a:pPr marL="171450" indent="-171450">
              <a:buFontTx/>
              <a:buChar char="-"/>
            </a:pPr>
            <a:r>
              <a:rPr lang="en-US" dirty="0" err="1"/>
              <a:t>Todo</a:t>
            </a:r>
            <a:r>
              <a:rPr lang="en-US" dirty="0"/>
              <a:t> </a:t>
            </a:r>
            <a:r>
              <a:rPr lang="en-US" dirty="0" err="1"/>
              <a:t>tipo</a:t>
            </a:r>
            <a:r>
              <a:rPr lang="en-US" dirty="0"/>
              <a:t> de </a:t>
            </a:r>
            <a:r>
              <a:rPr lang="en-US" dirty="0" err="1"/>
              <a:t>lógica</a:t>
            </a:r>
            <a:r>
              <a:rPr lang="en-US" dirty="0"/>
              <a:t> de </a:t>
            </a:r>
            <a:r>
              <a:rPr lang="en-US" dirty="0" err="1"/>
              <a:t>negocio</a:t>
            </a:r>
            <a:r>
              <a:rPr lang="en-US" dirty="0"/>
              <a:t> custom.</a:t>
            </a:r>
          </a:p>
          <a:p>
            <a:endParaRPr lang="en-US" dirty="0"/>
          </a:p>
          <a:p>
            <a:r>
              <a:rPr lang="en-US" dirty="0"/>
              <a:t>Link: https://learn.microsoft.com/en-us/azure/active-directory-b2c/api-connectors-overview?pivots=b2c-user-flow</a:t>
            </a:r>
          </a:p>
        </p:txBody>
      </p:sp>
      <p:sp>
        <p:nvSpPr>
          <p:cNvPr id="4" name="Marcador de número de diapositiva 3"/>
          <p:cNvSpPr>
            <a:spLocks noGrp="1"/>
          </p:cNvSpPr>
          <p:nvPr>
            <p:ph type="sldNum" sz="quarter" idx="5"/>
          </p:nvPr>
        </p:nvSpPr>
        <p:spPr/>
        <p:txBody>
          <a:bodyPr/>
          <a:lstStyle/>
          <a:p>
            <a:fld id="{994D130B-EB20-45B1-AD9D-F77A2FB9C89F}" type="slidenum">
              <a:rPr lang="en-US" smtClean="0"/>
              <a:t>30</a:t>
            </a:fld>
            <a:endParaRPr lang="en-US"/>
          </a:p>
        </p:txBody>
      </p:sp>
    </p:spTree>
    <p:extLst>
      <p:ext uri="{BB962C8B-B14F-4D97-AF65-F5344CB8AC3E}">
        <p14:creationId xmlns:p14="http://schemas.microsoft.com/office/powerpoint/2010/main" val="86396958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solidFill>
                  <a:srgbClr val="171717"/>
                </a:solidFill>
                <a:latin typeface="Segoe UI" panose="020B0502040204020203" pitchFamily="34" charset="0"/>
              </a:rPr>
              <a:t>Donde</a:t>
            </a:r>
            <a:r>
              <a:rPr lang="en-US" dirty="0">
                <a:solidFill>
                  <a:srgbClr val="171717"/>
                </a:solidFill>
                <a:latin typeface="Segoe UI" panose="020B0502040204020203" pitchFamily="34" charset="0"/>
              </a:rPr>
              <a:t> se </a:t>
            </a:r>
            <a:r>
              <a:rPr lang="en-US" dirty="0" err="1">
                <a:solidFill>
                  <a:srgbClr val="171717"/>
                </a:solidFill>
                <a:latin typeface="Segoe UI" panose="020B0502040204020203" pitchFamily="34" charset="0"/>
              </a:rPr>
              <a:t>ubican</a:t>
            </a:r>
            <a:r>
              <a:rPr lang="en-US" dirty="0">
                <a:solidFill>
                  <a:srgbClr val="171717"/>
                </a:solidFill>
                <a:latin typeface="Segoe UI" panose="020B0502040204020203" pitchFamily="34" charset="0"/>
              </a:rPr>
              <a:t> </a:t>
            </a:r>
            <a:r>
              <a:rPr lang="en-US" dirty="0" err="1">
                <a:solidFill>
                  <a:srgbClr val="171717"/>
                </a:solidFill>
                <a:latin typeface="Segoe UI" panose="020B0502040204020203" pitchFamily="34" charset="0"/>
              </a:rPr>
              <a:t>estos</a:t>
            </a:r>
            <a:r>
              <a:rPr lang="en-US" dirty="0">
                <a:solidFill>
                  <a:srgbClr val="171717"/>
                </a:solidFill>
                <a:latin typeface="Segoe UI" panose="020B0502040204020203" pitchFamily="34" charset="0"/>
              </a:rPr>
              <a:t> API Connectors </a:t>
            </a:r>
            <a:r>
              <a:rPr lang="en-US" dirty="0" err="1">
                <a:solidFill>
                  <a:srgbClr val="171717"/>
                </a:solidFill>
                <a:latin typeface="Segoe UI" panose="020B0502040204020203" pitchFamily="34" charset="0"/>
              </a:rPr>
              <a:t>explicar</a:t>
            </a:r>
            <a:r>
              <a:rPr lang="en-US" dirty="0">
                <a:solidFill>
                  <a:srgbClr val="171717"/>
                </a:solidFill>
                <a:latin typeface="Segoe UI" panose="020B0502040204020203" pitchFamily="34" charset="0"/>
              </a:rPr>
              <a:t> con imagen (draw.io).</a:t>
            </a:r>
            <a:endParaRPr lang="en-ES" dirty="0"/>
          </a:p>
        </p:txBody>
      </p:sp>
      <p:sp>
        <p:nvSpPr>
          <p:cNvPr id="4" name="Marcador de número de diapositiva 3"/>
          <p:cNvSpPr>
            <a:spLocks noGrp="1"/>
          </p:cNvSpPr>
          <p:nvPr>
            <p:ph type="sldNum" sz="quarter" idx="5"/>
          </p:nvPr>
        </p:nvSpPr>
        <p:spPr/>
        <p:txBody>
          <a:bodyPr/>
          <a:lstStyle/>
          <a:p>
            <a:fld id="{994D130B-EB20-45B1-AD9D-F77A2FB9C89F}" type="slidenum">
              <a:rPr lang="en-US" smtClean="0"/>
              <a:t>31</a:t>
            </a:fld>
            <a:endParaRPr lang="en-US"/>
          </a:p>
        </p:txBody>
      </p:sp>
    </p:spTree>
    <p:extLst>
      <p:ext uri="{BB962C8B-B14F-4D97-AF65-F5344CB8AC3E}">
        <p14:creationId xmlns:p14="http://schemas.microsoft.com/office/powerpoint/2010/main" val="400771399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b="0" i="0" dirty="0" err="1">
                <a:solidFill>
                  <a:srgbClr val="28292A"/>
                </a:solidFill>
                <a:effectLst/>
                <a:latin typeface="Open Sans" panose="020B0604020202020204" pitchFamily="34" charset="0"/>
              </a:rPr>
              <a:t>Creamos</a:t>
            </a:r>
            <a:r>
              <a:rPr lang="en-US" b="0" i="0" dirty="0">
                <a:solidFill>
                  <a:srgbClr val="28292A"/>
                </a:solidFill>
                <a:effectLst/>
                <a:latin typeface="Open Sans" panose="020B0604020202020204" pitchFamily="34" charset="0"/>
              </a:rPr>
              <a:t> </a:t>
            </a:r>
            <a:r>
              <a:rPr lang="en-US" b="0" i="0" dirty="0" err="1">
                <a:solidFill>
                  <a:srgbClr val="28292A"/>
                </a:solidFill>
                <a:effectLst/>
                <a:latin typeface="Open Sans" panose="020B0604020202020204" pitchFamily="34" charset="0"/>
              </a:rPr>
              <a:t>una</a:t>
            </a:r>
            <a:r>
              <a:rPr lang="en-US" b="0" i="0" dirty="0">
                <a:solidFill>
                  <a:srgbClr val="28292A"/>
                </a:solidFill>
                <a:effectLst/>
                <a:latin typeface="Open Sans" panose="020B0604020202020204" pitchFamily="34" charset="0"/>
              </a:rPr>
              <a:t> API connector de </a:t>
            </a:r>
            <a:r>
              <a:rPr lang="en-US" b="0" i="0" dirty="0" err="1">
                <a:solidFill>
                  <a:srgbClr val="28292A"/>
                </a:solidFill>
                <a:effectLst/>
                <a:latin typeface="Open Sans" panose="020B0604020202020204" pitchFamily="34" charset="0"/>
              </a:rPr>
              <a:t>ejemplo</a:t>
            </a:r>
            <a:r>
              <a:rPr lang="en-US" b="0" i="0" dirty="0">
                <a:solidFill>
                  <a:srgbClr val="28292A"/>
                </a:solidFill>
                <a:effectLst/>
                <a:latin typeface="Open Sans" panose="020B0604020202020204" pitchFamily="34" charset="0"/>
              </a:rPr>
              <a:t> </a:t>
            </a:r>
            <a:r>
              <a:rPr lang="en-US" b="0" i="0" dirty="0" err="1">
                <a:solidFill>
                  <a:srgbClr val="28292A"/>
                </a:solidFill>
                <a:effectLst/>
                <a:latin typeface="Open Sans" panose="020B0604020202020204" pitchFamily="34" charset="0"/>
              </a:rPr>
              <a:t>haciendo</a:t>
            </a:r>
            <a:r>
              <a:rPr lang="en-US" b="0" i="0" dirty="0">
                <a:solidFill>
                  <a:srgbClr val="28292A"/>
                </a:solidFill>
                <a:effectLst/>
                <a:latin typeface="Open Sans" panose="020B0604020202020204" pitchFamily="34" charset="0"/>
              </a:rPr>
              <a:t> </a:t>
            </a:r>
            <a:r>
              <a:rPr lang="en-US" b="0" i="0" dirty="0" err="1">
                <a:solidFill>
                  <a:srgbClr val="28292A"/>
                </a:solidFill>
                <a:effectLst/>
                <a:latin typeface="Open Sans" panose="020B0604020202020204" pitchFamily="34" charset="0"/>
              </a:rPr>
              <a:t>uso</a:t>
            </a:r>
            <a:r>
              <a:rPr lang="en-US" b="0" i="0" dirty="0">
                <a:solidFill>
                  <a:srgbClr val="28292A"/>
                </a:solidFill>
                <a:effectLst/>
                <a:latin typeface="Open Sans" panose="020B0604020202020204" pitchFamily="34" charset="0"/>
              </a:rPr>
              <a:t> del </a:t>
            </a:r>
            <a:r>
              <a:rPr lang="en-US" b="0" i="0" dirty="0" err="1">
                <a:solidFill>
                  <a:srgbClr val="28292A"/>
                </a:solidFill>
                <a:effectLst/>
                <a:latin typeface="Open Sans" panose="020B0604020202020204" pitchFamily="34" charset="0"/>
              </a:rPr>
              <a:t>ejemplo</a:t>
            </a:r>
            <a:r>
              <a:rPr lang="en-US" b="0" i="0" dirty="0">
                <a:solidFill>
                  <a:srgbClr val="28292A"/>
                </a:solidFill>
                <a:effectLst/>
                <a:latin typeface="Open Sans" panose="020B0604020202020204" pitchFamily="34" charset="0"/>
              </a:rPr>
              <a:t> “https://github.com/Azure-Samples/active-directory-b2c-node-sign-up-user-flow-captcha”</a:t>
            </a:r>
          </a:p>
          <a:p>
            <a:r>
              <a:rPr lang="en-US" b="0" i="0" dirty="0">
                <a:solidFill>
                  <a:srgbClr val="28292A"/>
                </a:solidFill>
                <a:effectLst/>
                <a:latin typeface="Open Sans" panose="020B0604020202020204" pitchFamily="34" charset="0"/>
              </a:rPr>
              <a:t>Para </a:t>
            </a:r>
            <a:r>
              <a:rPr lang="en-US" b="0" i="0" dirty="0" err="1">
                <a:solidFill>
                  <a:srgbClr val="28292A"/>
                </a:solidFill>
                <a:effectLst/>
                <a:latin typeface="Open Sans" panose="020B0604020202020204" pitchFamily="34" charset="0"/>
              </a:rPr>
              <a:t>ello</a:t>
            </a:r>
            <a:r>
              <a:rPr lang="en-US" b="0" i="0" dirty="0">
                <a:solidFill>
                  <a:srgbClr val="28292A"/>
                </a:solidFill>
                <a:effectLst/>
                <a:latin typeface="Open Sans" panose="020B0604020202020204" pitchFamily="34" charset="0"/>
              </a:rPr>
              <a:t> </a:t>
            </a:r>
            <a:r>
              <a:rPr lang="en-US" b="0" i="0" dirty="0" err="1">
                <a:solidFill>
                  <a:srgbClr val="28292A"/>
                </a:solidFill>
                <a:effectLst/>
                <a:latin typeface="Open Sans" panose="020B0604020202020204" pitchFamily="34" charset="0"/>
              </a:rPr>
              <a:t>vamos</a:t>
            </a:r>
            <a:r>
              <a:rPr lang="en-US" b="0" i="0" dirty="0">
                <a:solidFill>
                  <a:srgbClr val="28292A"/>
                </a:solidFill>
                <a:effectLst/>
                <a:latin typeface="Open Sans" panose="020B0604020202020204" pitchFamily="34" charset="0"/>
              </a:rPr>
              <a:t> a usar </a:t>
            </a:r>
            <a:r>
              <a:rPr lang="en-US" b="0" i="0" dirty="0" err="1">
                <a:solidFill>
                  <a:srgbClr val="28292A"/>
                </a:solidFill>
                <a:effectLst/>
                <a:latin typeface="Open Sans" panose="020B0604020202020204" pitchFamily="34" charset="0"/>
              </a:rPr>
              <a:t>los</a:t>
            </a:r>
            <a:r>
              <a:rPr lang="en-US" b="0" i="0" dirty="0">
                <a:solidFill>
                  <a:srgbClr val="28292A"/>
                </a:solidFill>
                <a:effectLst/>
                <a:latin typeface="Open Sans" panose="020B0604020202020204" pitchFamily="34" charset="0"/>
              </a:rPr>
              <a:t> </a:t>
            </a:r>
            <a:r>
              <a:rPr lang="en-US" b="0" i="0" dirty="0" err="1">
                <a:solidFill>
                  <a:srgbClr val="28292A"/>
                </a:solidFill>
                <a:effectLst/>
                <a:latin typeface="Open Sans" panose="020B0604020202020204" pitchFamily="34" charset="0"/>
              </a:rPr>
              <a:t>datos</a:t>
            </a:r>
            <a:r>
              <a:rPr lang="en-US" b="0" i="0" dirty="0">
                <a:solidFill>
                  <a:srgbClr val="28292A"/>
                </a:solidFill>
                <a:effectLst/>
                <a:latin typeface="Open Sans" panose="020B0604020202020204" pitchFamily="34" charset="0"/>
              </a:rPr>
              <a:t> de reCAPTCHA:</a:t>
            </a:r>
          </a:p>
          <a:p>
            <a:r>
              <a:rPr lang="en-US" b="0" i="0" dirty="0">
                <a:solidFill>
                  <a:srgbClr val="28292A"/>
                </a:solidFill>
                <a:effectLst/>
                <a:latin typeface="Open Sans" panose="020B0604020202020204" pitchFamily="34" charset="0"/>
              </a:rPr>
              <a:t>- Key: 6LdIBF4jAAAAAAKIOfHsUE3MIu3AXTtZuVNQcod9</a:t>
            </a:r>
          </a:p>
          <a:p>
            <a:r>
              <a:rPr lang="en-US" b="0" i="0" dirty="0">
                <a:solidFill>
                  <a:srgbClr val="28292A"/>
                </a:solidFill>
                <a:effectLst/>
                <a:latin typeface="Open Sans" panose="020B0604020202020204" pitchFamily="34" charset="0"/>
              </a:rPr>
              <a:t>- Secret: 6LdIBF4jAAAAAPi1rkorQHEO5baT9BpIPTxMqUoF</a:t>
            </a:r>
          </a:p>
          <a:p>
            <a:endParaRPr lang="en-US" b="0" i="0" dirty="0">
              <a:solidFill>
                <a:srgbClr val="28292A"/>
              </a:solidFill>
              <a:effectLst/>
              <a:latin typeface="Open Sans" panose="020B0604020202020204" pitchFamily="34" charset="0"/>
            </a:endParaRPr>
          </a:p>
          <a:p>
            <a:r>
              <a:rPr lang="en-US" b="0" i="0" dirty="0">
                <a:solidFill>
                  <a:srgbClr val="28292A"/>
                </a:solidFill>
                <a:effectLst/>
                <a:latin typeface="Open Sans" panose="020B0604020202020204" pitchFamily="34" charset="0"/>
              </a:rPr>
              <a:t>// TODO: Fallback de API Endpoint </a:t>
            </a:r>
            <a:r>
              <a:rPr lang="en-US" b="0" i="0" dirty="0" err="1">
                <a:solidFill>
                  <a:srgbClr val="28292A"/>
                </a:solidFill>
                <a:effectLst/>
                <a:latin typeface="Open Sans" panose="020B0604020202020204" pitchFamily="34" charset="0"/>
              </a:rPr>
              <a:t>desplegado</a:t>
            </a:r>
            <a:endParaRPr lang="en-US" b="0" i="0" dirty="0">
              <a:solidFill>
                <a:srgbClr val="28292A"/>
              </a:solidFill>
              <a:effectLst/>
              <a:latin typeface="Open Sans" panose="020B0604020202020204" pitchFamily="34" charset="0"/>
            </a:endParaRPr>
          </a:p>
        </p:txBody>
      </p:sp>
      <p:sp>
        <p:nvSpPr>
          <p:cNvPr id="4" name="Marcador de número de diapositiva 3"/>
          <p:cNvSpPr>
            <a:spLocks noGrp="1"/>
          </p:cNvSpPr>
          <p:nvPr>
            <p:ph type="sldNum" sz="quarter" idx="5"/>
          </p:nvPr>
        </p:nvSpPr>
        <p:spPr/>
        <p:txBody>
          <a:bodyPr/>
          <a:lstStyle/>
          <a:p>
            <a:fld id="{994D130B-EB20-45B1-AD9D-F77A2FB9C89F}" type="slidenum">
              <a:rPr lang="en-US" smtClean="0"/>
              <a:t>32</a:t>
            </a:fld>
            <a:endParaRPr lang="en-US"/>
          </a:p>
        </p:txBody>
      </p:sp>
    </p:spTree>
    <p:extLst>
      <p:ext uri="{BB962C8B-B14F-4D97-AF65-F5344CB8AC3E}">
        <p14:creationId xmlns:p14="http://schemas.microsoft.com/office/powerpoint/2010/main" val="211256786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4250846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fld id="{994D130B-EB20-45B1-AD9D-F77A2FB9C89F}" type="slidenum">
              <a:rPr lang="en-US" smtClean="0"/>
              <a:t>35</a:t>
            </a:fld>
            <a:endParaRPr lang="en-US"/>
          </a:p>
        </p:txBody>
      </p:sp>
    </p:spTree>
    <p:extLst>
      <p:ext uri="{BB962C8B-B14F-4D97-AF65-F5344CB8AC3E}">
        <p14:creationId xmlns:p14="http://schemas.microsoft.com/office/powerpoint/2010/main" val="134616756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fld id="{994D130B-EB20-45B1-AD9D-F77A2FB9C89F}" type="slidenum">
              <a:rPr lang="en-US" smtClean="0"/>
              <a:t>36</a:t>
            </a:fld>
            <a:endParaRPr lang="en-US"/>
          </a:p>
        </p:txBody>
      </p:sp>
    </p:spTree>
    <p:extLst>
      <p:ext uri="{BB962C8B-B14F-4D97-AF65-F5344CB8AC3E}">
        <p14:creationId xmlns:p14="http://schemas.microsoft.com/office/powerpoint/2010/main" val="85496987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Link documentación </a:t>
            </a:r>
            <a:r>
              <a:rPr lang="en-US" dirty="0">
                <a:hlinkClick r:id="rId3"/>
              </a:rPr>
              <a:t>Tutorial - Create an Azure Active Directory B2C tenant | Microsoft Learn</a:t>
            </a:r>
            <a:endParaRPr lang="en-US" dirty="0"/>
          </a:p>
          <a:p>
            <a:endParaRPr lang="en-US" b="0" i="0" dirty="0">
              <a:effectLst/>
              <a:latin typeface="docons"/>
            </a:endParaRPr>
          </a:p>
          <a:p>
            <a:pPr algn="l"/>
            <a:br>
              <a:rPr lang="en-US" b="1" i="0" dirty="0">
                <a:solidFill>
                  <a:srgbClr val="171717"/>
                </a:solidFill>
                <a:effectLst/>
                <a:latin typeface="Segoe UI" panose="020B0502040204020203" pitchFamily="34" charset="0"/>
              </a:rPr>
            </a:br>
            <a:r>
              <a:rPr lang="en-US" b="1" i="0" dirty="0">
                <a:solidFill>
                  <a:srgbClr val="171717"/>
                </a:solidFill>
                <a:effectLst/>
                <a:latin typeface="Segoe UI" panose="020B0502040204020203" pitchFamily="34" charset="0"/>
              </a:rPr>
              <a:t>Prerequisites</a:t>
            </a:r>
          </a:p>
          <a:p>
            <a:pPr algn="l">
              <a:buFont typeface="Arial" panose="020B0604020202020204" pitchFamily="34" charset="0"/>
              <a:buChar char="•"/>
            </a:pPr>
            <a:r>
              <a:rPr lang="en-US" b="0" i="0" dirty="0">
                <a:solidFill>
                  <a:srgbClr val="171717"/>
                </a:solidFill>
                <a:effectLst/>
                <a:latin typeface="Segoe UI" panose="020B0502040204020203" pitchFamily="34" charset="0"/>
              </a:rPr>
              <a:t>An Azure subscription. If you don't have one, create a </a:t>
            </a:r>
            <a:r>
              <a:rPr lang="en-US" b="0" i="0" u="none" strike="noStrike" dirty="0">
                <a:solidFill>
                  <a:srgbClr val="171717"/>
                </a:solidFill>
                <a:effectLst/>
                <a:latin typeface="Segoe UI" panose="020B0502040204020203" pitchFamily="34" charset="0"/>
                <a:hlinkClick r:id="rId4"/>
              </a:rPr>
              <a:t>free account</a:t>
            </a:r>
            <a:r>
              <a:rPr lang="en-US" b="0" i="0" dirty="0">
                <a:solidFill>
                  <a:srgbClr val="171717"/>
                </a:solidFill>
                <a:effectLst/>
                <a:latin typeface="Segoe UI" panose="020B0502040204020203" pitchFamily="34" charset="0"/>
              </a:rPr>
              <a:t> before you begin.</a:t>
            </a:r>
          </a:p>
          <a:p>
            <a:pPr algn="l">
              <a:buFont typeface="Arial" panose="020B0604020202020204" pitchFamily="34" charset="0"/>
              <a:buChar char="•"/>
            </a:pPr>
            <a:r>
              <a:rPr lang="en-US" b="0" i="0" dirty="0">
                <a:solidFill>
                  <a:srgbClr val="171717"/>
                </a:solidFill>
                <a:effectLst/>
                <a:latin typeface="Segoe UI" panose="020B0502040204020203" pitchFamily="34" charset="0"/>
              </a:rPr>
              <a:t>An Azure account that's been assigned at least the </a:t>
            </a:r>
            <a:r>
              <a:rPr lang="en-US" b="0" i="0" u="none" strike="noStrike" dirty="0">
                <a:solidFill>
                  <a:srgbClr val="171717"/>
                </a:solidFill>
                <a:effectLst/>
                <a:latin typeface="Segoe UI" panose="020B0502040204020203" pitchFamily="34" charset="0"/>
                <a:hlinkClick r:id="rId5"/>
              </a:rPr>
              <a:t>Contributor</a:t>
            </a:r>
            <a:r>
              <a:rPr lang="en-US" b="0" i="0" dirty="0">
                <a:solidFill>
                  <a:srgbClr val="171717"/>
                </a:solidFill>
                <a:effectLst/>
                <a:latin typeface="Segoe UI" panose="020B0502040204020203" pitchFamily="34" charset="0"/>
              </a:rPr>
              <a:t> role within the subscription or a resource group within the subscription is required.</a:t>
            </a:r>
            <a:endParaRPr lang="en-US" b="0" i="0" dirty="0">
              <a:effectLst/>
              <a:latin typeface="docons"/>
            </a:endParaRPr>
          </a:p>
          <a:p>
            <a:endParaRPr lang="en-US" b="0" i="0" dirty="0">
              <a:effectLst/>
              <a:latin typeface="docons"/>
            </a:endParaRPr>
          </a:p>
          <a:p>
            <a:r>
              <a:rPr lang="en-US" b="0" i="0" dirty="0">
                <a:effectLst/>
                <a:latin typeface="docons"/>
              </a:rPr>
              <a:t>Note</a:t>
            </a:r>
          </a:p>
          <a:p>
            <a:pPr algn="l"/>
            <a:r>
              <a:rPr lang="en-US" b="0" i="0" dirty="0">
                <a:solidFill>
                  <a:srgbClr val="171717"/>
                </a:solidFill>
                <a:effectLst/>
                <a:latin typeface="Segoe UI" panose="020B0502040204020203" pitchFamily="34" charset="0"/>
              </a:rPr>
              <a:t>You can create up to 20 tenants per subscription</a:t>
            </a:r>
          </a:p>
          <a:p>
            <a:pPr algn="l"/>
            <a:endParaRPr lang="en-U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You can link multiple Azure AD B2C tenants to a single Azure subscription for billing purposes. To link a tenant, you must be an admin in the Azure AD B2C tenant and be assigned at least a Contributor role within the Azure subscription. See </a:t>
            </a:r>
            <a:r>
              <a:rPr lang="en-US" b="0" i="0" u="none" strike="noStrike" dirty="0">
                <a:effectLst/>
                <a:latin typeface="Segoe UI" panose="020B0502040204020203" pitchFamily="34" charset="0"/>
                <a:hlinkClick r:id="rId6"/>
              </a:rPr>
              <a:t>Link an Azure AD B2C tenant to a subscription</a:t>
            </a:r>
            <a:r>
              <a:rPr lang="en-US" b="0" i="0" dirty="0">
                <a:solidFill>
                  <a:srgbClr val="171717"/>
                </a:solidFill>
                <a:effectLst/>
                <a:latin typeface="Segoe UI" panose="020B0502040204020203" pitchFamily="34" charset="0"/>
              </a:rPr>
              <a:t>.</a:t>
            </a:r>
          </a:p>
          <a:p>
            <a:endParaRPr lang="en-US" dirty="0"/>
          </a:p>
        </p:txBody>
      </p:sp>
      <p:sp>
        <p:nvSpPr>
          <p:cNvPr id="4" name="Marcador de número de diapositiva 3"/>
          <p:cNvSpPr>
            <a:spLocks noGrp="1"/>
          </p:cNvSpPr>
          <p:nvPr>
            <p:ph type="sldNum" sz="quarter" idx="5"/>
          </p:nvPr>
        </p:nvSpPr>
        <p:spPr/>
        <p:txBody>
          <a:bodyPr/>
          <a:lstStyle/>
          <a:p>
            <a:fld id="{994D130B-EB20-45B1-AD9D-F77A2FB9C89F}" type="slidenum">
              <a:rPr lang="en-US" smtClean="0"/>
              <a:t>37</a:t>
            </a:fld>
            <a:endParaRPr lang="en-US"/>
          </a:p>
        </p:txBody>
      </p:sp>
    </p:spTree>
    <p:extLst>
      <p:ext uri="{BB962C8B-B14F-4D97-AF65-F5344CB8AC3E}">
        <p14:creationId xmlns:p14="http://schemas.microsoft.com/office/powerpoint/2010/main" val="158246492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n-US" b="0" i="0" dirty="0">
                <a:solidFill>
                  <a:srgbClr val="171717"/>
                </a:solidFill>
                <a:effectLst/>
                <a:latin typeface="Segoe UI" panose="020B0502040204020203" pitchFamily="34" charset="0"/>
              </a:rPr>
              <a:t>Documentation Applications. </a:t>
            </a:r>
            <a:r>
              <a:rPr lang="en-US" dirty="0">
                <a:hlinkClick r:id="rId3"/>
              </a:rPr>
              <a:t>Application types supported by Azure AD B2C - Azure AD B2C | Microsoft Learn</a:t>
            </a:r>
            <a:endParaRPr lang="en-US" b="0" i="0" dirty="0">
              <a:solidFill>
                <a:srgbClr val="171717"/>
              </a:solidFill>
              <a:effectLst/>
              <a:latin typeface="Segoe UI" panose="020B0502040204020203" pitchFamily="34" charset="0"/>
            </a:endParaRPr>
          </a:p>
          <a:p>
            <a:pPr algn="l"/>
            <a:endParaRPr lang="en-U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In a web application, each execution of a </a:t>
            </a:r>
            <a:r>
              <a:rPr lang="en-US" b="0" i="0" u="none" strike="noStrike" dirty="0">
                <a:solidFill>
                  <a:srgbClr val="171717"/>
                </a:solidFill>
                <a:effectLst/>
                <a:latin typeface="Segoe UI" panose="020B0502040204020203" pitchFamily="34" charset="0"/>
                <a:hlinkClick r:id="rId4"/>
              </a:rPr>
              <a:t>policy</a:t>
            </a:r>
            <a:r>
              <a:rPr lang="en-US" b="0" i="0" dirty="0">
                <a:solidFill>
                  <a:srgbClr val="171717"/>
                </a:solidFill>
                <a:effectLst/>
                <a:latin typeface="Segoe UI" panose="020B0502040204020203" pitchFamily="34" charset="0"/>
              </a:rPr>
              <a:t> takes these high-level steps:</a:t>
            </a:r>
          </a:p>
          <a:p>
            <a:pPr algn="l"/>
            <a:endParaRPr lang="en-US" b="0" i="0" dirty="0">
              <a:solidFill>
                <a:srgbClr val="171717"/>
              </a:solidFill>
              <a:effectLst/>
              <a:latin typeface="Segoe UI" panose="020B0502040204020203" pitchFamily="34" charset="0"/>
            </a:endParaRPr>
          </a:p>
          <a:p>
            <a:pPr algn="l">
              <a:buFont typeface="+mj-lt"/>
              <a:buAutoNum type="arabicPeriod"/>
            </a:pPr>
            <a:r>
              <a:rPr lang="en-US" b="0" i="0" dirty="0">
                <a:solidFill>
                  <a:srgbClr val="171717"/>
                </a:solidFill>
                <a:effectLst/>
                <a:latin typeface="Segoe UI" panose="020B0502040204020203" pitchFamily="34" charset="0"/>
              </a:rPr>
              <a:t>The user browses to the web application.</a:t>
            </a:r>
          </a:p>
          <a:p>
            <a:pPr algn="l">
              <a:buFont typeface="+mj-lt"/>
              <a:buAutoNum type="arabicPeriod"/>
            </a:pPr>
            <a:r>
              <a:rPr lang="en-US" b="0" i="0" dirty="0">
                <a:solidFill>
                  <a:srgbClr val="171717"/>
                </a:solidFill>
                <a:effectLst/>
                <a:latin typeface="Segoe UI" panose="020B0502040204020203" pitchFamily="34" charset="0"/>
              </a:rPr>
              <a:t>The web application redirects the user to Azure AD B2C indicating the policy to execute.</a:t>
            </a:r>
          </a:p>
          <a:p>
            <a:pPr algn="l">
              <a:buFont typeface="+mj-lt"/>
              <a:buAutoNum type="arabicPeriod"/>
            </a:pPr>
            <a:r>
              <a:rPr lang="en-US" b="0" i="0" dirty="0">
                <a:solidFill>
                  <a:srgbClr val="171717"/>
                </a:solidFill>
                <a:effectLst/>
                <a:latin typeface="Segoe UI" panose="020B0502040204020203" pitchFamily="34" charset="0"/>
              </a:rPr>
              <a:t>The user completes policy.</a:t>
            </a:r>
          </a:p>
          <a:p>
            <a:pPr algn="l">
              <a:buFont typeface="+mj-lt"/>
              <a:buAutoNum type="arabicPeriod"/>
            </a:pPr>
            <a:r>
              <a:rPr lang="en-US" b="0" i="0" dirty="0">
                <a:solidFill>
                  <a:srgbClr val="171717"/>
                </a:solidFill>
                <a:effectLst/>
                <a:latin typeface="Segoe UI" panose="020B0502040204020203" pitchFamily="34" charset="0"/>
              </a:rPr>
              <a:t>Azure AD B2C returns an </a:t>
            </a:r>
            <a:r>
              <a:rPr lang="en-US" b="0" i="0" dirty="0" err="1">
                <a:solidFill>
                  <a:srgbClr val="171717"/>
                </a:solidFill>
                <a:effectLst/>
                <a:latin typeface="Segoe UI" panose="020B0502040204020203" pitchFamily="34" charset="0"/>
              </a:rPr>
              <a:t>id_token</a:t>
            </a:r>
            <a:r>
              <a:rPr lang="en-US" b="0" i="0" dirty="0">
                <a:solidFill>
                  <a:srgbClr val="171717"/>
                </a:solidFill>
                <a:effectLst/>
                <a:latin typeface="Segoe UI" panose="020B0502040204020203" pitchFamily="34" charset="0"/>
              </a:rPr>
              <a:t> to the browser.</a:t>
            </a:r>
          </a:p>
          <a:p>
            <a:pPr algn="l">
              <a:buFont typeface="+mj-lt"/>
              <a:buAutoNum type="arabicPeriod"/>
            </a:pPr>
            <a:r>
              <a:rPr lang="en-US" b="0" i="0" dirty="0">
                <a:solidFill>
                  <a:srgbClr val="171717"/>
                </a:solidFill>
                <a:effectLst/>
                <a:latin typeface="Segoe UI" panose="020B0502040204020203" pitchFamily="34" charset="0"/>
              </a:rPr>
              <a:t>The </a:t>
            </a:r>
            <a:r>
              <a:rPr lang="en-US" b="0" i="0" dirty="0" err="1">
                <a:solidFill>
                  <a:srgbClr val="171717"/>
                </a:solidFill>
                <a:effectLst/>
                <a:latin typeface="Segoe UI" panose="020B0502040204020203" pitchFamily="34" charset="0"/>
              </a:rPr>
              <a:t>id_token</a:t>
            </a:r>
            <a:r>
              <a:rPr lang="en-US" b="0" i="0" dirty="0">
                <a:solidFill>
                  <a:srgbClr val="171717"/>
                </a:solidFill>
                <a:effectLst/>
                <a:latin typeface="Segoe UI" panose="020B0502040204020203" pitchFamily="34" charset="0"/>
              </a:rPr>
              <a:t> is posted to the redirect URI.</a:t>
            </a:r>
          </a:p>
          <a:p>
            <a:pPr algn="l">
              <a:buFont typeface="+mj-lt"/>
              <a:buAutoNum type="arabicPeriod"/>
            </a:pPr>
            <a:r>
              <a:rPr lang="en-US" b="0" i="0" dirty="0">
                <a:solidFill>
                  <a:srgbClr val="171717"/>
                </a:solidFill>
                <a:effectLst/>
                <a:latin typeface="Segoe UI" panose="020B0502040204020203" pitchFamily="34" charset="0"/>
              </a:rPr>
              <a:t>The </a:t>
            </a:r>
            <a:r>
              <a:rPr lang="en-US" b="0" i="0" dirty="0" err="1">
                <a:solidFill>
                  <a:srgbClr val="171717"/>
                </a:solidFill>
                <a:effectLst/>
                <a:latin typeface="Segoe UI" panose="020B0502040204020203" pitchFamily="34" charset="0"/>
              </a:rPr>
              <a:t>id_token</a:t>
            </a:r>
            <a:r>
              <a:rPr lang="en-US" b="0" i="0" dirty="0">
                <a:solidFill>
                  <a:srgbClr val="171717"/>
                </a:solidFill>
                <a:effectLst/>
                <a:latin typeface="Segoe UI" panose="020B0502040204020203" pitchFamily="34" charset="0"/>
              </a:rPr>
              <a:t> is validated and a session cookie is set.</a:t>
            </a:r>
          </a:p>
          <a:p>
            <a:pPr algn="l">
              <a:buFont typeface="+mj-lt"/>
              <a:buAutoNum type="arabicPeriod"/>
            </a:pPr>
            <a:r>
              <a:rPr lang="en-US" b="0" i="0" dirty="0">
                <a:solidFill>
                  <a:srgbClr val="171717"/>
                </a:solidFill>
                <a:effectLst/>
                <a:latin typeface="Segoe UI" panose="020B0502040204020203" pitchFamily="34" charset="0"/>
              </a:rPr>
              <a:t>A secure page is returned to the user.</a:t>
            </a:r>
          </a:p>
          <a:p>
            <a:pPr algn="l">
              <a:buFont typeface="+mj-lt"/>
              <a:buAutoNum type="arabicPeriod"/>
            </a:pPr>
            <a:endParaRPr lang="en-US" b="0" i="0" dirty="0">
              <a:solidFill>
                <a:srgbClr val="171717"/>
              </a:solidFill>
              <a:effectLst/>
              <a:latin typeface="Segoe UI" panose="020B0502040204020203" pitchFamily="34" charset="0"/>
            </a:endParaRPr>
          </a:p>
          <a:p>
            <a:pPr algn="l">
              <a:buFont typeface="+mj-lt"/>
              <a:buNone/>
            </a:pPr>
            <a:r>
              <a:rPr lang="en-US" b="0" i="0" dirty="0">
                <a:solidFill>
                  <a:srgbClr val="171717"/>
                </a:solidFill>
                <a:effectLst/>
                <a:latin typeface="Segoe UI" panose="020B0502040204020203" pitchFamily="34" charset="0"/>
              </a:rPr>
              <a:t>Types:</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b="1" i="0" dirty="0">
                <a:solidFill>
                  <a:srgbClr val="171717"/>
                </a:solidFill>
                <a:effectLst/>
                <a:latin typeface="Segoe UI" panose="020B0502040204020203" pitchFamily="34" charset="0"/>
              </a:rPr>
              <a:t>Single-page applications</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b="1" i="0" dirty="0">
                <a:solidFill>
                  <a:srgbClr val="171717"/>
                </a:solidFill>
                <a:effectLst/>
                <a:latin typeface="Segoe UI" panose="020B0502040204020203" pitchFamily="34" charset="0"/>
              </a:rPr>
              <a:t>Authorization code flow (with PKCE)</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b="1" i="0" dirty="0">
                <a:solidFill>
                  <a:srgbClr val="171717"/>
                </a:solidFill>
                <a:effectLst/>
                <a:latin typeface="Segoe UI" panose="020B0502040204020203" pitchFamily="34" charset="0"/>
              </a:rPr>
              <a:t>Implicit grant flow</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b="1" i="0" dirty="0">
                <a:solidFill>
                  <a:srgbClr val="171717"/>
                </a:solidFill>
                <a:effectLst/>
                <a:latin typeface="Segoe UI" panose="020B0502040204020203" pitchFamily="34" charset="0"/>
              </a:rPr>
              <a:t>Web APIs</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b="1" i="0" dirty="0">
                <a:solidFill>
                  <a:srgbClr val="171717"/>
                </a:solidFill>
                <a:effectLst/>
                <a:latin typeface="Segoe UI" panose="020B0502040204020203" pitchFamily="34" charset="0"/>
              </a:rPr>
              <a:t>Mobile and native applications</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b="1" i="0" dirty="0">
                <a:solidFill>
                  <a:srgbClr val="171717"/>
                </a:solidFill>
                <a:effectLst/>
                <a:latin typeface="Segoe UI" panose="020B0502040204020203" pitchFamily="34" charset="0"/>
              </a:rPr>
              <a:t>Daemons/server-side applications</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lang="en-US" b="1" i="0" dirty="0">
              <a:solidFill>
                <a:srgbClr val="171717"/>
              </a:solidFill>
              <a:effectLst/>
              <a:latin typeface="Segoe UI" panose="020B0502040204020203"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lang="en-US" b="0" i="0" dirty="0">
              <a:solidFill>
                <a:srgbClr val="171717"/>
              </a:solidFill>
              <a:effectLst/>
              <a:latin typeface="Segoe UI" panose="020B0502040204020203" pitchFamily="34" charset="0"/>
            </a:endParaRPr>
          </a:p>
          <a:p>
            <a:endParaRPr lang="en-US" dirty="0"/>
          </a:p>
        </p:txBody>
      </p:sp>
      <p:sp>
        <p:nvSpPr>
          <p:cNvPr id="4" name="Marcador de número de diapositiva 3"/>
          <p:cNvSpPr>
            <a:spLocks noGrp="1"/>
          </p:cNvSpPr>
          <p:nvPr>
            <p:ph type="sldNum" sz="quarter" idx="5"/>
          </p:nvPr>
        </p:nvSpPr>
        <p:spPr/>
        <p:txBody>
          <a:bodyPr/>
          <a:lstStyle/>
          <a:p>
            <a:fld id="{994D130B-EB20-45B1-AD9D-F77A2FB9C89F}" type="slidenum">
              <a:rPr lang="en-US" smtClean="0"/>
              <a:t>38</a:t>
            </a:fld>
            <a:endParaRPr lang="en-US"/>
          </a:p>
        </p:txBody>
      </p:sp>
    </p:spTree>
    <p:extLst>
      <p:ext uri="{BB962C8B-B14F-4D97-AF65-F5344CB8AC3E}">
        <p14:creationId xmlns:p14="http://schemas.microsoft.com/office/powerpoint/2010/main" val="306912765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b="0" i="0" u="none" strike="noStrike" dirty="0">
                <a:effectLst/>
                <a:latin typeface="Segoe UI" panose="020B0502040204020203" pitchFamily="34" charset="0"/>
                <a:hlinkClick r:id="rId3"/>
              </a:rPr>
              <a:t>Custom policies</a:t>
            </a:r>
            <a:r>
              <a:rPr lang="en-US" b="0" i="0" dirty="0">
                <a:solidFill>
                  <a:srgbClr val="171717"/>
                </a:solidFill>
                <a:effectLst/>
                <a:latin typeface="Segoe UI" panose="020B0502040204020203" pitchFamily="34" charset="0"/>
              </a:rPr>
              <a:t> are configuration files that define the behavior of your Azure Active Directory B2C (Azure AD B2C) tenant. In this article, you learn how to:</a:t>
            </a:r>
          </a:p>
          <a:p>
            <a:r>
              <a:rPr lang="en-US" dirty="0">
                <a:hlinkClick r:id="rId3"/>
              </a:rPr>
              <a:t>Azure Active Directory B2C custom policy overview | Microsoft Learn</a:t>
            </a:r>
            <a:endParaRPr lang="en-US" b="0" i="0" dirty="0">
              <a:solidFill>
                <a:srgbClr val="171717"/>
              </a:solidFill>
              <a:effectLst/>
              <a:latin typeface="Segoe UI" panose="020B0502040204020203" pitchFamily="34" charset="0"/>
            </a:endParaRPr>
          </a:p>
          <a:p>
            <a:endParaRPr lang="en-US" b="0" i="0" dirty="0">
              <a:solidFill>
                <a:srgbClr val="171717"/>
              </a:solidFill>
              <a:effectLst/>
              <a:latin typeface="Segoe UI" panose="020B0502040204020203" pitchFamily="34" charset="0"/>
            </a:endParaRPr>
          </a:p>
          <a:p>
            <a:r>
              <a:rPr lang="en-US" b="0" i="0" dirty="0">
                <a:solidFill>
                  <a:srgbClr val="171717"/>
                </a:solidFill>
                <a:effectLst/>
                <a:latin typeface="Segoe UI" panose="020B0502040204020203" pitchFamily="34" charset="0"/>
              </a:rPr>
              <a:t>Setup app: </a:t>
            </a:r>
            <a:r>
              <a:rPr lang="en-US" dirty="0">
                <a:hlinkClick r:id="rId4"/>
              </a:rPr>
              <a:t>Home Page - IEF Setup (b2ciefsetupapp.azurewebsites.net)</a:t>
            </a:r>
            <a:endParaRPr lang="en-US" dirty="0"/>
          </a:p>
        </p:txBody>
      </p:sp>
      <p:sp>
        <p:nvSpPr>
          <p:cNvPr id="4" name="Marcador de número de diapositiva 3"/>
          <p:cNvSpPr>
            <a:spLocks noGrp="1"/>
          </p:cNvSpPr>
          <p:nvPr>
            <p:ph type="sldNum" sz="quarter" idx="5"/>
          </p:nvPr>
        </p:nvSpPr>
        <p:spPr/>
        <p:txBody>
          <a:bodyPr/>
          <a:lstStyle/>
          <a:p>
            <a:fld id="{994D130B-EB20-45B1-AD9D-F77A2FB9C89F}" type="slidenum">
              <a:rPr lang="en-US" smtClean="0"/>
              <a:t>39</a:t>
            </a:fld>
            <a:endParaRPr lang="en-US"/>
          </a:p>
        </p:txBody>
      </p:sp>
    </p:spTree>
    <p:extLst>
      <p:ext uri="{BB962C8B-B14F-4D97-AF65-F5344CB8AC3E}">
        <p14:creationId xmlns:p14="http://schemas.microsoft.com/office/powerpoint/2010/main" val="425284867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hlinkClick r:id="rId3"/>
              </a:rPr>
              <a:t>Tutorial: Register a web application in Azure Active Directory B2C - Azure AD B2C | Microsoft Learn</a:t>
            </a:r>
            <a:endParaRPr lang="en-US" dirty="0"/>
          </a:p>
          <a:p>
            <a:endParaRPr lang="en-US" dirty="0"/>
          </a:p>
          <a:p>
            <a:r>
              <a:rPr lang="en-US" dirty="0" err="1"/>
              <a:t>Ejercicio</a:t>
            </a:r>
            <a:r>
              <a:rPr lang="en-US" dirty="0"/>
              <a:t> 1.</a:t>
            </a:r>
          </a:p>
          <a:p>
            <a:endParaRPr lang="en-US" dirty="0"/>
          </a:p>
          <a:p>
            <a:r>
              <a:rPr lang="en-US" dirty="0"/>
              <a:t>Registrar </a:t>
            </a:r>
            <a:r>
              <a:rPr lang="en-US" dirty="0" err="1"/>
              <a:t>una</a:t>
            </a:r>
            <a:r>
              <a:rPr lang="en-US" dirty="0"/>
              <a:t> web application</a:t>
            </a:r>
          </a:p>
          <a:p>
            <a:r>
              <a:rPr lang="en-US" dirty="0"/>
              <a:t>Search for Policy Keys</a:t>
            </a:r>
          </a:p>
          <a:p>
            <a:r>
              <a:rPr lang="en-US" dirty="0"/>
              <a:t>Search for Identity Experience Framework and validate (miss grant consent)</a:t>
            </a:r>
          </a:p>
          <a:p>
            <a:r>
              <a:rPr lang="en-US" dirty="0"/>
              <a:t>Download policies from repo</a:t>
            </a:r>
          </a:p>
          <a:p>
            <a:r>
              <a:rPr lang="en-US" dirty="0"/>
              <a:t>Change application identifiers</a:t>
            </a:r>
          </a:p>
          <a:p>
            <a:r>
              <a:rPr lang="en-US" dirty="0"/>
              <a:t>Change policies references by _</a:t>
            </a:r>
            <a:r>
              <a:rPr lang="en-US" dirty="0" err="1"/>
              <a:t>iniciales</a:t>
            </a:r>
            <a:endParaRPr lang="en-US" dirty="0"/>
          </a:p>
          <a:p>
            <a:r>
              <a:rPr lang="en-US" dirty="0"/>
              <a:t>Upload + Test</a:t>
            </a:r>
          </a:p>
        </p:txBody>
      </p:sp>
      <p:sp>
        <p:nvSpPr>
          <p:cNvPr id="4" name="Marcador de número de diapositiva 3"/>
          <p:cNvSpPr>
            <a:spLocks noGrp="1"/>
          </p:cNvSpPr>
          <p:nvPr>
            <p:ph type="sldNum" sz="quarter" idx="5"/>
          </p:nvPr>
        </p:nvSpPr>
        <p:spPr/>
        <p:txBody>
          <a:bodyPr/>
          <a:lstStyle/>
          <a:p>
            <a:fld id="{994D130B-EB20-45B1-AD9D-F77A2FB9C89F}" type="slidenum">
              <a:rPr lang="en-US" smtClean="0"/>
              <a:t>40</a:t>
            </a:fld>
            <a:endParaRPr lang="en-US"/>
          </a:p>
        </p:txBody>
      </p:sp>
    </p:spTree>
    <p:extLst>
      <p:ext uri="{BB962C8B-B14F-4D97-AF65-F5344CB8AC3E}">
        <p14:creationId xmlns:p14="http://schemas.microsoft.com/office/powerpoint/2010/main" val="3612985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Explicar</a:t>
            </a:r>
            <a:r>
              <a:rPr lang="en-GB" dirty="0"/>
              <a:t> </a:t>
            </a:r>
            <a:r>
              <a:rPr lang="en-GB" dirty="0" err="1"/>
              <a:t>principales</a:t>
            </a:r>
            <a:r>
              <a:rPr lang="en-GB" dirty="0"/>
              <a:t> </a:t>
            </a:r>
            <a:r>
              <a:rPr lang="en-GB" dirty="0" err="1"/>
              <a:t>diferencias</a:t>
            </a:r>
            <a:r>
              <a:rPr lang="en-GB" dirty="0"/>
              <a:t> entre AD y AD B2C.</a:t>
            </a:r>
          </a:p>
        </p:txBody>
      </p:sp>
      <p:sp>
        <p:nvSpPr>
          <p:cNvPr id="4" name="Slide Number Placeholder 3"/>
          <p:cNvSpPr>
            <a:spLocks noGrp="1"/>
          </p:cNvSpPr>
          <p:nvPr>
            <p:ph type="sldNum" sz="quarter" idx="5"/>
          </p:nvPr>
        </p:nvSpPr>
        <p:spPr/>
        <p:txBody>
          <a:bodyPr/>
          <a:lstStyle/>
          <a:p>
            <a:fld id="{994D130B-EB20-45B1-AD9D-F77A2FB9C89F}" type="slidenum">
              <a:rPr lang="en-US" smtClean="0"/>
              <a:t>4</a:t>
            </a:fld>
            <a:endParaRPr lang="en-US"/>
          </a:p>
        </p:txBody>
      </p:sp>
    </p:spTree>
    <p:extLst>
      <p:ext uri="{BB962C8B-B14F-4D97-AF65-F5344CB8AC3E}">
        <p14:creationId xmlns:p14="http://schemas.microsoft.com/office/powerpoint/2010/main" val="411671310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5416360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1711666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171717"/>
                </a:solidFill>
                <a:effectLst/>
                <a:latin typeface="Segoe UI" panose="020B0502040204020203" pitchFamily="34" charset="0"/>
              </a:rPr>
              <a:t>A custom policy </a:t>
            </a:r>
            <a:r>
              <a:rPr lang="es-ES" b="0" i="0" dirty="0">
                <a:solidFill>
                  <a:srgbClr val="171717"/>
                </a:solidFill>
                <a:effectLst/>
                <a:latin typeface="Segoe UI" panose="020B0502040204020203" pitchFamily="34" charset="0"/>
              </a:rPr>
              <a:t>se representa como uno o más archivos con formato XML que se hacen referencia entre sí en una cadena jerárquica. Los elementos XML definen los elementos de la </a:t>
            </a:r>
            <a:r>
              <a:rPr lang="es-ES" b="0" i="0" dirty="0" err="1">
                <a:solidFill>
                  <a:srgbClr val="171717"/>
                </a:solidFill>
                <a:effectLst/>
                <a:latin typeface="Segoe UI" panose="020B0502040204020203" pitchFamily="34" charset="0"/>
              </a:rPr>
              <a:t>policy</a:t>
            </a:r>
            <a:r>
              <a:rPr lang="es-ES" b="0" i="0" dirty="0">
                <a:solidFill>
                  <a:srgbClr val="171717"/>
                </a:solidFill>
                <a:effectLst/>
                <a:latin typeface="Segoe UI" panose="020B0502040204020203" pitchFamily="34" charset="0"/>
              </a:rPr>
              <a:t>, como el </a:t>
            </a:r>
            <a:r>
              <a:rPr lang="en-US" b="0" i="0" dirty="0">
                <a:solidFill>
                  <a:srgbClr val="171717"/>
                </a:solidFill>
                <a:effectLst/>
                <a:latin typeface="Segoe UI" panose="020B0502040204020203" pitchFamily="34" charset="0"/>
              </a:rPr>
              <a:t>claims schema, claims transformations, content definitions, claims providers, technical profiles, user journey, and orchestration steps</a:t>
            </a:r>
            <a:r>
              <a:rPr lang="es-ES" b="0" i="0" dirty="0">
                <a:solidFill>
                  <a:srgbClr val="171717"/>
                </a:solidFill>
                <a:effectLst/>
                <a:latin typeface="Segoe UI" panose="020B0502040204020203"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b="0"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 b="0" i="0" dirty="0">
                <a:solidFill>
                  <a:srgbClr val="171717"/>
                </a:solidFill>
                <a:effectLst/>
                <a:latin typeface="Segoe UI" panose="020B0502040204020203" pitchFamily="34" charset="0"/>
              </a:rPr>
              <a:t>Cada política se define con el elemento </a:t>
            </a:r>
            <a:r>
              <a:rPr lang="es-ES" b="1" i="0" dirty="0" err="1">
                <a:solidFill>
                  <a:srgbClr val="171717"/>
                </a:solidFill>
                <a:effectLst/>
                <a:latin typeface="Segoe UI" panose="020B0502040204020203" pitchFamily="34" charset="0"/>
              </a:rPr>
              <a:t>TrustFrameworkPolicy</a:t>
            </a:r>
            <a:r>
              <a:rPr lang="es-ES" b="0" i="0" dirty="0">
                <a:solidFill>
                  <a:srgbClr val="171717"/>
                </a:solidFill>
                <a:effectLst/>
                <a:latin typeface="Segoe UI" panose="020B0502040204020203" pitchFamily="34" charset="0"/>
              </a:rPr>
              <a:t> de nivel superior de un archivo de </a:t>
            </a:r>
            <a:r>
              <a:rPr lang="es-ES" b="0" i="0" dirty="0" err="1">
                <a:solidFill>
                  <a:srgbClr val="171717"/>
                </a:solidFill>
                <a:effectLst/>
                <a:latin typeface="Segoe UI" panose="020B0502040204020203" pitchFamily="34" charset="0"/>
              </a:rPr>
              <a:t>policy</a:t>
            </a:r>
            <a:r>
              <a:rPr lang="es-ES" b="0" i="0" dirty="0">
                <a:solidFill>
                  <a:srgbClr val="171717"/>
                </a:solidFill>
                <a:effectLst/>
                <a:latin typeface="Segoe UI" panose="020B0502040204020203" pitchFamily="34" charset="0"/>
              </a:rPr>
              <a:t>.</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s-ES" b="0" i="0" dirty="0">
              <a:solidFill>
                <a:srgbClr val="171717"/>
              </a:solidFill>
              <a:effectLst/>
              <a:latin typeface="Segoe UI" panose="020B0502040204020203" pitchFamily="34" charset="0"/>
            </a:endParaRPr>
          </a:p>
          <a:p>
            <a:endParaRPr lang="en-US" dirty="0"/>
          </a:p>
        </p:txBody>
      </p:sp>
      <p:sp>
        <p:nvSpPr>
          <p:cNvPr id="4" name="Marcador de número de diapositiva 3"/>
          <p:cNvSpPr>
            <a:spLocks noGrp="1"/>
          </p:cNvSpPr>
          <p:nvPr>
            <p:ph type="sldNum" sz="quarter" idx="5"/>
          </p:nvPr>
        </p:nvSpPr>
        <p:spPr/>
        <p:txBody>
          <a:bodyPr/>
          <a:lstStyle/>
          <a:p>
            <a:fld id="{994D130B-EB20-45B1-AD9D-F77A2FB9C89F}" type="slidenum">
              <a:rPr lang="en-US" smtClean="0"/>
              <a:t>43</a:t>
            </a:fld>
            <a:endParaRPr lang="en-US"/>
          </a:p>
        </p:txBody>
      </p:sp>
    </p:spTree>
    <p:extLst>
      <p:ext uri="{BB962C8B-B14F-4D97-AF65-F5344CB8AC3E}">
        <p14:creationId xmlns:p14="http://schemas.microsoft.com/office/powerpoint/2010/main" val="65665102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b="0" i="0" dirty="0">
                <a:solidFill>
                  <a:srgbClr val="171717"/>
                </a:solidFill>
                <a:effectLst/>
                <a:latin typeface="Segoe UI" panose="020B0502040204020203" pitchFamily="34" charset="0"/>
              </a:rPr>
              <a:t>El elemento </a:t>
            </a:r>
            <a:r>
              <a:rPr lang="es-ES" b="1" i="0" dirty="0" err="1">
                <a:solidFill>
                  <a:srgbClr val="171717"/>
                </a:solidFill>
                <a:effectLst/>
                <a:latin typeface="Segoe UI" panose="020B0502040204020203" pitchFamily="34" charset="0"/>
              </a:rPr>
              <a:t>TrustFrameworkPolicy</a:t>
            </a:r>
            <a:r>
              <a:rPr lang="es-ES" b="0" i="0" dirty="0">
                <a:solidFill>
                  <a:srgbClr val="171717"/>
                </a:solidFill>
                <a:effectLst/>
                <a:latin typeface="Segoe UI" panose="020B0502040204020203" pitchFamily="34" charset="0"/>
              </a:rPr>
              <a:t> contiene los atributos siguientes:</a:t>
            </a:r>
            <a:endParaRPr lang="en-US" dirty="0"/>
          </a:p>
        </p:txBody>
      </p:sp>
      <p:sp>
        <p:nvSpPr>
          <p:cNvPr id="4" name="Marcador de número de diapositiva 3"/>
          <p:cNvSpPr>
            <a:spLocks noGrp="1"/>
          </p:cNvSpPr>
          <p:nvPr>
            <p:ph type="sldNum" sz="quarter" idx="5"/>
          </p:nvPr>
        </p:nvSpPr>
        <p:spPr/>
        <p:txBody>
          <a:bodyPr/>
          <a:lstStyle/>
          <a:p>
            <a:fld id="{994D130B-EB20-45B1-AD9D-F77A2FB9C89F}" type="slidenum">
              <a:rPr lang="en-US" smtClean="0"/>
              <a:t>44</a:t>
            </a:fld>
            <a:endParaRPr lang="en-US"/>
          </a:p>
        </p:txBody>
      </p:sp>
    </p:spTree>
    <p:extLst>
      <p:ext uri="{BB962C8B-B14F-4D97-AF65-F5344CB8AC3E}">
        <p14:creationId xmlns:p14="http://schemas.microsoft.com/office/powerpoint/2010/main" val="346645171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b="0" i="0" dirty="0">
                <a:solidFill>
                  <a:srgbClr val="171717"/>
                </a:solidFill>
                <a:effectLst/>
                <a:latin typeface="Segoe UI" panose="020B0502040204020203" pitchFamily="34" charset="0"/>
              </a:rPr>
              <a:t>El elemento </a:t>
            </a:r>
            <a:r>
              <a:rPr lang="es-ES" b="1" i="0" dirty="0" err="1">
                <a:solidFill>
                  <a:srgbClr val="171717"/>
                </a:solidFill>
                <a:effectLst/>
                <a:latin typeface="Segoe UI" panose="020B0502040204020203" pitchFamily="34" charset="0"/>
              </a:rPr>
              <a:t>TrustFrameworkPolicy</a:t>
            </a:r>
            <a:r>
              <a:rPr lang="es-ES" b="0" i="0" dirty="0">
                <a:solidFill>
                  <a:srgbClr val="171717"/>
                </a:solidFill>
                <a:effectLst/>
                <a:latin typeface="Segoe UI" panose="020B0502040204020203" pitchFamily="34" charset="0"/>
              </a:rPr>
              <a:t> contiene los elementos siguientes:</a:t>
            </a:r>
            <a:endParaRPr lang="en-US" dirty="0"/>
          </a:p>
        </p:txBody>
      </p:sp>
      <p:sp>
        <p:nvSpPr>
          <p:cNvPr id="4" name="Marcador de número de diapositiva 3"/>
          <p:cNvSpPr>
            <a:spLocks noGrp="1"/>
          </p:cNvSpPr>
          <p:nvPr>
            <p:ph type="sldNum" sz="quarter" idx="5"/>
          </p:nvPr>
        </p:nvSpPr>
        <p:spPr/>
        <p:txBody>
          <a:bodyPr/>
          <a:lstStyle/>
          <a:p>
            <a:fld id="{994D130B-EB20-45B1-AD9D-F77A2FB9C89F}" type="slidenum">
              <a:rPr lang="en-US" smtClean="0"/>
              <a:t>45</a:t>
            </a:fld>
            <a:endParaRPr lang="en-US"/>
          </a:p>
        </p:txBody>
      </p:sp>
    </p:spTree>
    <p:extLst>
      <p:ext uri="{BB962C8B-B14F-4D97-AF65-F5344CB8AC3E}">
        <p14:creationId xmlns:p14="http://schemas.microsoft.com/office/powerpoint/2010/main" val="15466336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b="0" i="0" dirty="0">
                <a:solidFill>
                  <a:srgbClr val="171717"/>
                </a:solidFill>
                <a:effectLst/>
                <a:latin typeface="Segoe UI" panose="020B0502040204020203" pitchFamily="34" charset="0"/>
              </a:rPr>
              <a:t>Para heredar una directiva de otra directiva, es necesario declarar un elemento </a:t>
            </a:r>
            <a:r>
              <a:rPr lang="es-ES" b="1" i="0" dirty="0" err="1">
                <a:solidFill>
                  <a:srgbClr val="171717"/>
                </a:solidFill>
                <a:effectLst/>
                <a:latin typeface="Segoe UI" panose="020B0502040204020203" pitchFamily="34" charset="0"/>
              </a:rPr>
              <a:t>BasePolicy</a:t>
            </a:r>
            <a:r>
              <a:rPr lang="es-ES" b="0" i="0" dirty="0">
                <a:solidFill>
                  <a:srgbClr val="171717"/>
                </a:solidFill>
                <a:effectLst/>
                <a:latin typeface="Segoe UI" panose="020B0502040204020203" pitchFamily="34" charset="0"/>
              </a:rPr>
              <a:t> dentro del elemento </a:t>
            </a:r>
            <a:r>
              <a:rPr lang="es-ES" b="1" i="0" dirty="0" err="1">
                <a:solidFill>
                  <a:srgbClr val="171717"/>
                </a:solidFill>
                <a:effectLst/>
                <a:latin typeface="Segoe UI" panose="020B0502040204020203" pitchFamily="34" charset="0"/>
              </a:rPr>
              <a:t>TrustFrameworkPolicy</a:t>
            </a:r>
            <a:r>
              <a:rPr lang="es-ES" b="0" i="0" dirty="0">
                <a:solidFill>
                  <a:srgbClr val="171717"/>
                </a:solidFill>
                <a:effectLst/>
                <a:latin typeface="Segoe UI" panose="020B0502040204020203" pitchFamily="34" charset="0"/>
              </a:rPr>
              <a:t> del archivo de directiva. El elemento </a:t>
            </a:r>
            <a:r>
              <a:rPr lang="es-ES" b="1" i="0" dirty="0" err="1">
                <a:solidFill>
                  <a:srgbClr val="171717"/>
                </a:solidFill>
                <a:effectLst/>
                <a:latin typeface="Segoe UI" panose="020B0502040204020203" pitchFamily="34" charset="0"/>
              </a:rPr>
              <a:t>BasePolicy</a:t>
            </a:r>
            <a:r>
              <a:rPr lang="es-ES" b="0" i="0" dirty="0">
                <a:solidFill>
                  <a:srgbClr val="171717"/>
                </a:solidFill>
                <a:effectLst/>
                <a:latin typeface="Segoe UI" panose="020B0502040204020203" pitchFamily="34" charset="0"/>
              </a:rPr>
              <a:t> es una referencia a la directiva de base en las que se basa esta directiva.</a:t>
            </a:r>
          </a:p>
          <a:p>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7652401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b="0" i="0" dirty="0">
                <a:solidFill>
                  <a:srgbClr val="171717"/>
                </a:solidFill>
                <a:effectLst/>
                <a:latin typeface="Segoe UI" panose="020B0502040204020203" pitchFamily="34" charset="0"/>
              </a:rPr>
              <a:t>El elemento </a:t>
            </a:r>
            <a:r>
              <a:rPr lang="es-ES" b="1" i="0" dirty="0" err="1">
                <a:solidFill>
                  <a:srgbClr val="171717"/>
                </a:solidFill>
                <a:effectLst/>
                <a:latin typeface="Segoe UI" panose="020B0502040204020203" pitchFamily="34" charset="0"/>
              </a:rPr>
              <a:t>BasePolicy</a:t>
            </a:r>
            <a:r>
              <a:rPr lang="es-ES" b="0" i="0" dirty="0">
                <a:solidFill>
                  <a:srgbClr val="171717"/>
                </a:solidFill>
                <a:effectLst/>
                <a:latin typeface="Segoe UI" panose="020B0502040204020203" pitchFamily="34" charset="0"/>
              </a:rPr>
              <a:t> contiene los elementos siguientes:</a:t>
            </a:r>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634269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Mostrar Flujos Base</a:t>
            </a:r>
          </a:p>
          <a:p>
            <a:r>
              <a:rPr lang="es-ES" dirty="0"/>
              <a:t>Mostrar Cabeceras </a:t>
            </a:r>
            <a:r>
              <a:rPr lang="es-ES" dirty="0" err="1"/>
              <a:t>TrustFrameworkPolicy</a:t>
            </a:r>
            <a:endParaRPr lang="es-ES" dirty="0"/>
          </a:p>
          <a:p>
            <a:r>
              <a:rPr lang="es-ES" dirty="0"/>
              <a:t>Mostrar Registros </a:t>
            </a:r>
            <a:r>
              <a:rPr lang="es-ES" dirty="0" err="1"/>
              <a:t>Application</a:t>
            </a:r>
            <a:r>
              <a:rPr lang="es-ES" dirty="0"/>
              <a:t> </a:t>
            </a:r>
            <a:r>
              <a:rPr lang="es-ES" dirty="0" err="1"/>
              <a:t>Insight</a:t>
            </a:r>
            <a:r>
              <a:rPr lang="es-ES" dirty="0"/>
              <a:t> – </a:t>
            </a:r>
            <a:r>
              <a:rPr lang="es-ES" dirty="0" err="1"/>
              <a:t>DeploymentMode</a:t>
            </a:r>
            <a:r>
              <a:rPr lang="es-ES" dirty="0"/>
              <a:t>/</a:t>
            </a:r>
            <a:r>
              <a:rPr lang="en-US" b="0" i="0" dirty="0" err="1">
                <a:solidFill>
                  <a:srgbClr val="171717"/>
                </a:solidFill>
                <a:effectLst/>
                <a:latin typeface="Segoe UI" panose="020B0502040204020203" pitchFamily="34" charset="0"/>
              </a:rPr>
              <a:t>UserJourneyRecorderEndpoint</a:t>
            </a:r>
            <a:endParaRPr lang="en-US" b="0" i="0" dirty="0">
              <a:solidFill>
                <a:srgbClr val="171717"/>
              </a:solidFill>
              <a:effectLst/>
              <a:latin typeface="Segoe UI" panose="020B0502040204020203" pitchFamily="34" charset="0"/>
            </a:endParaRPr>
          </a:p>
          <a:p>
            <a:endParaRPr lang="en-US" b="0" i="0" dirty="0">
              <a:solidFill>
                <a:srgbClr val="171717"/>
              </a:solidFill>
              <a:effectLst/>
              <a:latin typeface="Segoe UI" panose="020B0502040204020203" pitchFamily="34" charset="0"/>
            </a:endParaRPr>
          </a:p>
          <a:p>
            <a:r>
              <a:rPr lang="en-US" b="0" i="0" dirty="0" err="1">
                <a:solidFill>
                  <a:srgbClr val="171717"/>
                </a:solidFill>
                <a:effectLst/>
                <a:latin typeface="Segoe UI" panose="020B0502040204020203" pitchFamily="34" charset="0"/>
              </a:rPr>
              <a:t>Pendiente</a:t>
            </a:r>
            <a:r>
              <a:rPr lang="en-US" b="0" i="0" dirty="0">
                <a:solidFill>
                  <a:srgbClr val="171717"/>
                </a:solidFill>
                <a:effectLst/>
                <a:latin typeface="Segoe UI" panose="020B0502040204020203" pitchFamily="34" charset="0"/>
              </a:rPr>
              <a:t>: Folder in repo. </a:t>
            </a:r>
            <a:r>
              <a:rPr lang="en-US" b="0" i="0" dirty="0" err="1">
                <a:solidFill>
                  <a:srgbClr val="171717"/>
                </a:solidFill>
                <a:effectLst/>
                <a:latin typeface="Segoe UI" panose="020B0502040204020203" pitchFamily="34" charset="0"/>
              </a:rPr>
              <a:t>Políticas</a:t>
            </a:r>
            <a:r>
              <a:rPr lang="en-US" b="0" i="0" dirty="0">
                <a:solidFill>
                  <a:srgbClr val="171717"/>
                </a:solidFill>
                <a:effectLst/>
                <a:latin typeface="Segoe UI" panose="020B0502040204020203" pitchFamily="34" charset="0"/>
              </a:rPr>
              <a:t> base, con </a:t>
            </a:r>
            <a:r>
              <a:rPr lang="en-US" b="0" i="0" dirty="0" err="1">
                <a:solidFill>
                  <a:srgbClr val="171717"/>
                </a:solidFill>
                <a:effectLst/>
                <a:latin typeface="Segoe UI" panose="020B0502040204020203" pitchFamily="34" charset="0"/>
              </a:rPr>
              <a:t>cambio</a:t>
            </a:r>
            <a:r>
              <a:rPr lang="en-US" b="0" i="0" dirty="0">
                <a:solidFill>
                  <a:srgbClr val="171717"/>
                </a:solidFill>
                <a:effectLst/>
                <a:latin typeface="Segoe UI" panose="020B0502040204020203" pitchFamily="34" charset="0"/>
              </a:rPr>
              <a:t> de naming, con </a:t>
            </a:r>
            <a:r>
              <a:rPr lang="en-US" b="0" i="0" dirty="0" err="1">
                <a:solidFill>
                  <a:srgbClr val="171717"/>
                </a:solidFill>
                <a:effectLst/>
                <a:latin typeface="Segoe UI" panose="020B0502040204020203" pitchFamily="34" charset="0"/>
              </a:rPr>
              <a:t>integración</a:t>
            </a:r>
            <a:r>
              <a:rPr lang="en-US" b="0" i="0" dirty="0">
                <a:solidFill>
                  <a:srgbClr val="171717"/>
                </a:solidFill>
                <a:effectLst/>
                <a:latin typeface="Segoe UI" panose="020B0502040204020203" pitchFamily="34" charset="0"/>
              </a:rPr>
              <a:t> con AppInsights</a:t>
            </a:r>
            <a:endParaRPr lang="en-US" dirty="0"/>
          </a:p>
        </p:txBody>
      </p:sp>
      <p:sp>
        <p:nvSpPr>
          <p:cNvPr id="4" name="Marcador de número de diapositiva 3"/>
          <p:cNvSpPr>
            <a:spLocks noGrp="1"/>
          </p:cNvSpPr>
          <p:nvPr>
            <p:ph type="sldNum" sz="quarter" idx="5"/>
          </p:nvPr>
        </p:nvSpPr>
        <p:spPr/>
        <p:txBody>
          <a:bodyPr/>
          <a:lstStyle/>
          <a:p>
            <a:fld id="{994D130B-EB20-45B1-AD9D-F77A2FB9C89F}" type="slidenum">
              <a:rPr lang="en-US" smtClean="0"/>
              <a:t>49</a:t>
            </a:fld>
            <a:endParaRPr lang="en-US"/>
          </a:p>
        </p:txBody>
      </p:sp>
    </p:spTree>
    <p:extLst>
      <p:ext uri="{BB962C8B-B14F-4D97-AF65-F5344CB8AC3E}">
        <p14:creationId xmlns:p14="http://schemas.microsoft.com/office/powerpoint/2010/main" val="161954601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Bajarse el repo:</a:t>
            </a:r>
          </a:p>
          <a:p>
            <a:r>
              <a:rPr lang="es-ES" dirty="0"/>
              <a:t>Crear la estructura Base:</a:t>
            </a:r>
          </a:p>
          <a:p>
            <a:r>
              <a:rPr lang="es-ES" dirty="0"/>
              <a:t>Renombrar ficheros</a:t>
            </a:r>
          </a:p>
          <a:p>
            <a:r>
              <a:rPr lang="es-ES" dirty="0"/>
              <a:t>Renombrar referencias.</a:t>
            </a:r>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7879453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059042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171450" indent="-171450">
              <a:buFontTx/>
              <a:buChar char="-"/>
            </a:pPr>
            <a:r>
              <a:rPr lang="en-US" dirty="0" err="1"/>
              <a:t>Personalización</a:t>
            </a:r>
            <a:r>
              <a:rPr lang="en-US" dirty="0"/>
              <a:t> </a:t>
            </a:r>
            <a:r>
              <a:rPr lang="en-US" dirty="0" err="1"/>
              <a:t>básica</a:t>
            </a:r>
            <a:r>
              <a:rPr lang="en-US" dirty="0"/>
              <a:t> </a:t>
            </a:r>
            <a:r>
              <a:rPr lang="en-US" dirty="0" err="1"/>
              <a:t>desde</a:t>
            </a:r>
            <a:r>
              <a:rPr lang="en-US" dirty="0"/>
              <a:t> </a:t>
            </a:r>
            <a:r>
              <a:rPr lang="en-US" dirty="0" err="1"/>
              <a:t>el</a:t>
            </a:r>
            <a:r>
              <a:rPr lang="en-US" dirty="0"/>
              <a:t> Azure Portal.</a:t>
            </a:r>
          </a:p>
          <a:p>
            <a:pPr marL="171450" indent="-171450">
              <a:buFontTx/>
              <a:buChar char="-"/>
            </a:pPr>
            <a:r>
              <a:rPr lang="en-US" dirty="0"/>
              <a:t>Podemos </a:t>
            </a:r>
            <a:r>
              <a:rPr lang="en-US" dirty="0" err="1"/>
              <a:t>personalizar</a:t>
            </a:r>
            <a:r>
              <a:rPr lang="en-US" dirty="0"/>
              <a:t> </a:t>
            </a:r>
            <a:r>
              <a:rPr lang="en-US" dirty="0" err="1"/>
              <a:t>todo</a:t>
            </a:r>
            <a:r>
              <a:rPr lang="en-US" dirty="0"/>
              <a:t> </a:t>
            </a:r>
            <a:r>
              <a:rPr lang="en-US" dirty="0" err="1"/>
              <a:t>el</a:t>
            </a:r>
            <a:r>
              <a:rPr lang="en-US" dirty="0"/>
              <a:t> user-journey con </a:t>
            </a:r>
            <a:r>
              <a:rPr lang="en-US" dirty="0" err="1"/>
              <a:t>nuestros</a:t>
            </a:r>
            <a:r>
              <a:rPr lang="en-US" dirty="0"/>
              <a:t> </a:t>
            </a:r>
            <a:r>
              <a:rPr lang="en-US" dirty="0" err="1"/>
              <a:t>propios</a:t>
            </a:r>
            <a:r>
              <a:rPr lang="en-US" dirty="0"/>
              <a:t> </a:t>
            </a:r>
            <a:r>
              <a:rPr lang="en-US" dirty="0" err="1"/>
              <a:t>ficheros</a:t>
            </a:r>
            <a:r>
              <a:rPr lang="en-US" dirty="0"/>
              <a:t> (</a:t>
            </a:r>
            <a:r>
              <a:rPr lang="en-US" dirty="0" err="1"/>
              <a:t>siguiendo</a:t>
            </a:r>
            <a:r>
              <a:rPr lang="en-US" dirty="0"/>
              <a:t> la </a:t>
            </a:r>
            <a:r>
              <a:rPr lang="en-US" dirty="0" err="1"/>
              <a:t>jerarquía</a:t>
            </a:r>
            <a:r>
              <a:rPr lang="en-US" dirty="0"/>
              <a:t> de </a:t>
            </a:r>
            <a:r>
              <a:rPr lang="en-US" dirty="0" err="1"/>
              <a:t>ficheros</a:t>
            </a:r>
            <a:r>
              <a:rPr lang="en-US" dirty="0"/>
              <a:t> que </a:t>
            </a:r>
            <a:r>
              <a:rPr lang="en-US" dirty="0" err="1"/>
              <a:t>nos</a:t>
            </a:r>
            <a:r>
              <a:rPr lang="en-US" dirty="0"/>
              <a:t> </a:t>
            </a:r>
            <a:r>
              <a:rPr lang="en-US" dirty="0" err="1"/>
              <a:t>marca</a:t>
            </a:r>
            <a:r>
              <a:rPr lang="en-US" dirty="0"/>
              <a:t> Microsoft).</a:t>
            </a:r>
          </a:p>
          <a:p>
            <a:pPr marL="628650" lvl="1" indent="-171450">
              <a:buFontTx/>
              <a:buChar char="-"/>
            </a:pPr>
            <a:r>
              <a:rPr lang="en-US" dirty="0" err="1"/>
              <a:t>Necesitaremos</a:t>
            </a:r>
            <a:r>
              <a:rPr lang="en-US" dirty="0"/>
              <a:t> </a:t>
            </a:r>
            <a:r>
              <a:rPr lang="en-US" dirty="0" err="1"/>
              <a:t>alojar</a:t>
            </a:r>
            <a:r>
              <a:rPr lang="en-US" dirty="0"/>
              <a:t> </a:t>
            </a:r>
            <a:r>
              <a:rPr lang="en-US" dirty="0" err="1"/>
              <a:t>todo</a:t>
            </a:r>
            <a:r>
              <a:rPr lang="en-US" dirty="0"/>
              <a:t> </a:t>
            </a:r>
            <a:r>
              <a:rPr lang="en-US" dirty="0" err="1"/>
              <a:t>esto</a:t>
            </a:r>
            <a:r>
              <a:rPr lang="en-US" dirty="0"/>
              <a:t> </a:t>
            </a:r>
            <a:r>
              <a:rPr lang="en-US" dirty="0" err="1"/>
              <a:t>en</a:t>
            </a:r>
            <a:r>
              <a:rPr lang="en-US" dirty="0"/>
              <a:t> </a:t>
            </a:r>
            <a:r>
              <a:rPr lang="en-US" dirty="0" err="1"/>
              <a:t>publicamente</a:t>
            </a:r>
            <a:r>
              <a:rPr lang="en-US" dirty="0"/>
              <a:t> y con </a:t>
            </a:r>
            <a:r>
              <a:rPr lang="en-US" dirty="0" err="1"/>
              <a:t>el</a:t>
            </a:r>
            <a:r>
              <a:rPr lang="en-US" dirty="0"/>
              <a:t> CORS </a:t>
            </a:r>
            <a:r>
              <a:rPr lang="en-US" dirty="0" err="1"/>
              <a:t>adecuado</a:t>
            </a:r>
            <a:r>
              <a:rPr lang="en-US" dirty="0"/>
              <a:t>.</a:t>
            </a:r>
          </a:p>
          <a:p>
            <a:endParaRPr lang="en-US" dirty="0"/>
          </a:p>
          <a:p>
            <a:r>
              <a:rPr lang="en-US" dirty="0"/>
              <a:t>Links: https://learn.microsoft.com/en-us/azure/active-directory-b2c/overview</a:t>
            </a:r>
          </a:p>
          <a:p>
            <a:endParaRPr lang="en-US" dirty="0"/>
          </a:p>
        </p:txBody>
      </p:sp>
      <p:sp>
        <p:nvSpPr>
          <p:cNvPr id="4" name="Marcador de número de diapositiva 3"/>
          <p:cNvSpPr>
            <a:spLocks noGrp="1"/>
          </p:cNvSpPr>
          <p:nvPr>
            <p:ph type="sldNum" sz="quarter" idx="5"/>
          </p:nvPr>
        </p:nvSpPr>
        <p:spPr/>
        <p:txBody>
          <a:bodyPr/>
          <a:lstStyle/>
          <a:p>
            <a:fld id="{994D130B-EB20-45B1-AD9D-F77A2FB9C89F}" type="slidenum">
              <a:rPr lang="en-US" smtClean="0"/>
              <a:t>5</a:t>
            </a:fld>
            <a:endParaRPr lang="en-US"/>
          </a:p>
        </p:txBody>
      </p:sp>
    </p:spTree>
    <p:extLst>
      <p:ext uri="{BB962C8B-B14F-4D97-AF65-F5344CB8AC3E}">
        <p14:creationId xmlns:p14="http://schemas.microsoft.com/office/powerpoint/2010/main" val="412092160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buFont typeface="Arial" panose="020B0604020202020204" pitchFamily="34" charset="0"/>
              <a:buChar char="•"/>
            </a:pPr>
            <a:r>
              <a:rPr lang="es-ES" b="0" i="0" dirty="0" err="1">
                <a:solidFill>
                  <a:srgbClr val="171717"/>
                </a:solidFill>
                <a:effectLst/>
                <a:latin typeface="Segoe UI" panose="020B0502040204020203" pitchFamily="34" charset="0"/>
              </a:rPr>
              <a:t>InputValidation</a:t>
            </a:r>
            <a:r>
              <a:rPr lang="es-ES" b="0" i="0" dirty="0">
                <a:solidFill>
                  <a:srgbClr val="171717"/>
                </a:solidFill>
                <a:effectLst/>
                <a:latin typeface="Segoe UI" panose="020B0502040204020203" pitchFamily="34" charset="0"/>
              </a:rPr>
              <a:t>: este elemento le permite realizar agregaciones booleanas similares a </a:t>
            </a:r>
            <a:r>
              <a:rPr lang="es-ES" b="0" i="1" dirty="0">
                <a:solidFill>
                  <a:srgbClr val="171717"/>
                </a:solidFill>
                <a:effectLst/>
                <a:latin typeface="Segoe UI" panose="020B0502040204020203" pitchFamily="34" charset="0"/>
              </a:rPr>
              <a:t>and</a:t>
            </a:r>
            <a:r>
              <a:rPr lang="es-ES" b="0" i="0" dirty="0">
                <a:solidFill>
                  <a:srgbClr val="171717"/>
                </a:solidFill>
                <a:effectLst/>
                <a:latin typeface="Segoe UI" panose="020B0502040204020203" pitchFamily="34" charset="0"/>
              </a:rPr>
              <a:t> y </a:t>
            </a:r>
            <a:r>
              <a:rPr lang="es-ES" b="0" i="1" dirty="0" err="1">
                <a:solidFill>
                  <a:srgbClr val="171717"/>
                </a:solidFill>
                <a:effectLst/>
                <a:latin typeface="Segoe UI" panose="020B0502040204020203" pitchFamily="34" charset="0"/>
              </a:rPr>
              <a:t>or</a:t>
            </a:r>
            <a:r>
              <a:rPr lang="es-ES" b="0" i="0" dirty="0">
                <a:solidFill>
                  <a:srgbClr val="171717"/>
                </a:solidFill>
                <a:effectLst/>
                <a:latin typeface="Segoe UI" panose="020B0502040204020203" pitchFamily="34" charset="0"/>
              </a:rPr>
              <a:t>.</a:t>
            </a:r>
          </a:p>
          <a:p>
            <a:endParaRPr lang="en-US" dirty="0"/>
          </a:p>
        </p:txBody>
      </p:sp>
      <p:sp>
        <p:nvSpPr>
          <p:cNvPr id="4" name="Marcador de número de diapositiva 3"/>
          <p:cNvSpPr>
            <a:spLocks noGrp="1"/>
          </p:cNvSpPr>
          <p:nvPr>
            <p:ph type="sldNum" sz="quarter" idx="5"/>
          </p:nvPr>
        </p:nvSpPr>
        <p:spPr/>
        <p:txBody>
          <a:bodyPr/>
          <a:lstStyle/>
          <a:p>
            <a:fld id="{994D130B-EB20-45B1-AD9D-F77A2FB9C89F}" type="slidenum">
              <a:rPr lang="en-US" smtClean="0"/>
              <a:t>52</a:t>
            </a:fld>
            <a:endParaRPr lang="en-US"/>
          </a:p>
        </p:txBody>
      </p:sp>
    </p:spTree>
    <p:extLst>
      <p:ext uri="{BB962C8B-B14F-4D97-AF65-F5344CB8AC3E}">
        <p14:creationId xmlns:p14="http://schemas.microsoft.com/office/powerpoint/2010/main" val="323132349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b="0" i="0" dirty="0">
                <a:solidFill>
                  <a:srgbClr val="171717"/>
                </a:solidFill>
                <a:effectLst/>
                <a:latin typeface="Segoe UI" panose="020B0502040204020203" pitchFamily="34" charset="0"/>
              </a:rPr>
              <a:t>El elemento </a:t>
            </a:r>
            <a:r>
              <a:rPr lang="es-ES" b="1" i="0" dirty="0" err="1">
                <a:solidFill>
                  <a:srgbClr val="171717"/>
                </a:solidFill>
                <a:effectLst/>
                <a:latin typeface="Segoe UI" panose="020B0502040204020203" pitchFamily="34" charset="0"/>
              </a:rPr>
              <a:t>ClaimsSchema</a:t>
            </a:r>
            <a:r>
              <a:rPr lang="es-ES" b="0" i="0" dirty="0">
                <a:solidFill>
                  <a:srgbClr val="171717"/>
                </a:solidFill>
                <a:effectLst/>
                <a:latin typeface="Segoe UI" panose="020B0502040204020203" pitchFamily="34" charset="0"/>
              </a:rPr>
              <a:t> define los tipos de notificación a los que se puede hacer referencia como parte de la directiva. El esquema de notificaciones es el lugar en el que se declaran las notificaciones. Una notificación puede ser el nombre, apellido, nombre para mostrar, número de teléfono y mucho más. El elemento </a:t>
            </a:r>
            <a:r>
              <a:rPr lang="es-ES" b="0" i="0" dirty="0" err="1">
                <a:solidFill>
                  <a:srgbClr val="171717"/>
                </a:solidFill>
                <a:effectLst/>
                <a:latin typeface="Segoe UI" panose="020B0502040204020203" pitchFamily="34" charset="0"/>
              </a:rPr>
              <a:t>ClaimsSchema</a:t>
            </a:r>
            <a:r>
              <a:rPr lang="es-ES" b="0" i="0" dirty="0">
                <a:solidFill>
                  <a:srgbClr val="171717"/>
                </a:solidFill>
                <a:effectLst/>
                <a:latin typeface="Segoe UI" panose="020B0502040204020203" pitchFamily="34" charset="0"/>
              </a:rPr>
              <a:t> contiene la lista de elementos </a:t>
            </a:r>
            <a:r>
              <a:rPr lang="es-ES" b="1" i="0" dirty="0" err="1">
                <a:solidFill>
                  <a:srgbClr val="171717"/>
                </a:solidFill>
                <a:effectLst/>
                <a:latin typeface="Segoe UI" panose="020B0502040204020203" pitchFamily="34" charset="0"/>
              </a:rPr>
              <a:t>ClaimType</a:t>
            </a:r>
            <a:r>
              <a:rPr lang="es-ES" b="0" i="0" dirty="0">
                <a:solidFill>
                  <a:srgbClr val="171717"/>
                </a:solidFill>
                <a:effectLst/>
                <a:latin typeface="Segoe UI" panose="020B0502040204020203" pitchFamily="34" charset="0"/>
              </a:rPr>
              <a:t>. El elemento </a:t>
            </a:r>
            <a:r>
              <a:rPr lang="es-ES" b="1" i="0" dirty="0" err="1">
                <a:solidFill>
                  <a:srgbClr val="171717"/>
                </a:solidFill>
                <a:effectLst/>
                <a:latin typeface="Segoe UI" panose="020B0502040204020203" pitchFamily="34" charset="0"/>
              </a:rPr>
              <a:t>ClaimType</a:t>
            </a:r>
            <a:r>
              <a:rPr lang="es-ES" b="0" i="0" dirty="0">
                <a:solidFill>
                  <a:srgbClr val="171717"/>
                </a:solidFill>
                <a:effectLst/>
                <a:latin typeface="Segoe UI" panose="020B0502040204020203" pitchFamily="34" charset="0"/>
              </a:rPr>
              <a:t> contiene el atributo </a:t>
            </a:r>
            <a:r>
              <a:rPr lang="es-ES" b="1" i="0" dirty="0">
                <a:solidFill>
                  <a:srgbClr val="171717"/>
                </a:solidFill>
                <a:effectLst/>
                <a:latin typeface="Segoe UI" panose="020B0502040204020203" pitchFamily="34" charset="0"/>
              </a:rPr>
              <a:t>Id</a:t>
            </a:r>
            <a:r>
              <a:rPr lang="es-ES" b="0" i="0" dirty="0">
                <a:solidFill>
                  <a:srgbClr val="171717"/>
                </a:solidFill>
                <a:effectLst/>
                <a:latin typeface="Segoe UI" panose="020B0502040204020203" pitchFamily="34" charset="0"/>
              </a:rPr>
              <a:t>, que es el nombre de la notificación.</a:t>
            </a:r>
          </a:p>
          <a:p>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0612724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b="0" i="0" dirty="0">
                <a:solidFill>
                  <a:srgbClr val="171717"/>
                </a:solidFill>
                <a:effectLst/>
                <a:latin typeface="Segoe UI" panose="020B0502040204020203" pitchFamily="34" charset="0"/>
              </a:rPr>
              <a:t>El elemento </a:t>
            </a:r>
            <a:r>
              <a:rPr lang="es-ES" b="1" i="0" dirty="0" err="1">
                <a:solidFill>
                  <a:srgbClr val="171717"/>
                </a:solidFill>
                <a:effectLst/>
                <a:latin typeface="Segoe UI" panose="020B0502040204020203" pitchFamily="34" charset="0"/>
              </a:rPr>
              <a:t>TrustFrameworkPolicy</a:t>
            </a:r>
            <a:r>
              <a:rPr lang="es-ES" b="0" i="0" dirty="0">
                <a:solidFill>
                  <a:srgbClr val="171717"/>
                </a:solidFill>
                <a:effectLst/>
                <a:latin typeface="Segoe UI" panose="020B0502040204020203" pitchFamily="34" charset="0"/>
              </a:rPr>
              <a:t> contiene los atributos siguientes:</a:t>
            </a:r>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1785978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err="1">
                <a:hlinkClick r:id="rId3"/>
              </a:rPr>
              <a:t>ClaimsSchema</a:t>
            </a:r>
            <a:r>
              <a:rPr lang="en-US" dirty="0">
                <a:hlinkClick r:id="rId3"/>
              </a:rPr>
              <a:t>: Azure Active Directory B2C | Microsoft Learn</a:t>
            </a:r>
            <a:endParaRPr lang="es-ES" dirty="0">
              <a:effectLst/>
            </a:endParaRPr>
          </a:p>
          <a:p>
            <a:endParaRPr lang="es-ES" dirty="0">
              <a:effectLst/>
            </a:endParaRPr>
          </a:p>
          <a:p>
            <a:r>
              <a:rPr lang="es-ES" dirty="0" err="1">
                <a:effectLst/>
              </a:rPr>
              <a:t>booleanRepresenta</a:t>
            </a:r>
            <a:r>
              <a:rPr lang="es-ES" dirty="0">
                <a:effectLst/>
              </a:rPr>
              <a:t> </a:t>
            </a:r>
          </a:p>
          <a:p>
            <a:r>
              <a:rPr lang="es-ES" dirty="0">
                <a:effectLst/>
              </a:rPr>
              <a:t>Date</a:t>
            </a:r>
          </a:p>
          <a:p>
            <a:r>
              <a:rPr lang="es-ES" dirty="0" err="1">
                <a:effectLst/>
              </a:rPr>
              <a:t>Datetime</a:t>
            </a:r>
            <a:endParaRPr lang="es-ES" dirty="0">
              <a:effectLst/>
            </a:endParaRPr>
          </a:p>
          <a:p>
            <a:r>
              <a:rPr lang="es-ES" dirty="0" err="1">
                <a:effectLst/>
              </a:rPr>
              <a:t>Duration</a:t>
            </a:r>
            <a:endParaRPr lang="es-ES" dirty="0">
              <a:effectLst/>
            </a:endParaRPr>
          </a:p>
          <a:p>
            <a:r>
              <a:rPr lang="es-ES" dirty="0" err="1">
                <a:effectLst/>
              </a:rPr>
              <a:t>phoneNumber</a:t>
            </a:r>
            <a:endParaRPr lang="es-ES" dirty="0">
              <a:effectLst/>
            </a:endParaRPr>
          </a:p>
          <a:p>
            <a:r>
              <a:rPr lang="es-ES" dirty="0" err="1">
                <a:effectLst/>
              </a:rPr>
              <a:t>Int</a:t>
            </a:r>
            <a:endParaRPr lang="es-ES" dirty="0">
              <a:effectLst/>
            </a:endParaRPr>
          </a:p>
          <a:p>
            <a:r>
              <a:rPr lang="es-ES" dirty="0">
                <a:effectLst/>
              </a:rPr>
              <a:t>Long</a:t>
            </a:r>
          </a:p>
          <a:p>
            <a:r>
              <a:rPr lang="es-ES" dirty="0" err="1">
                <a:effectLst/>
              </a:rPr>
              <a:t>String</a:t>
            </a:r>
            <a:endParaRPr lang="es-ES" dirty="0">
              <a:effectLst/>
            </a:endParaRPr>
          </a:p>
          <a:p>
            <a:r>
              <a:rPr lang="es-ES" dirty="0" err="1">
                <a:effectLst/>
              </a:rPr>
              <a:t>stringCollection</a:t>
            </a:r>
            <a:endParaRPr lang="es-ES" dirty="0">
              <a:effectLst/>
            </a:endParaRPr>
          </a:p>
          <a:p>
            <a:r>
              <a:rPr lang="es-ES" dirty="0" err="1">
                <a:effectLst/>
              </a:rPr>
              <a:t>userIdentity</a:t>
            </a:r>
            <a:endParaRPr lang="es-ES" dirty="0">
              <a:effectLst/>
            </a:endParaRPr>
          </a:p>
          <a:p>
            <a:r>
              <a:rPr lang="es-ES" dirty="0" err="1">
                <a:effectLst/>
              </a:rPr>
              <a:t>UserIdentityCollection</a:t>
            </a:r>
            <a:endParaRPr lang="es-ES" dirty="0">
              <a:effectLst/>
            </a:endParaRPr>
          </a:p>
          <a:p>
            <a:endParaRPr lang="es-ES" dirty="0">
              <a:effectLst/>
            </a:endParaRPr>
          </a:p>
          <a:p>
            <a:r>
              <a:rPr lang="en-US" b="0" i="0" dirty="0">
                <a:solidFill>
                  <a:srgbClr val="A31515"/>
                </a:solidFill>
                <a:effectLst/>
                <a:latin typeface="SFMono-Regular"/>
              </a:rPr>
              <a:t>OAuth2</a:t>
            </a:r>
            <a:r>
              <a:rPr lang="es-ES" b="0" i="0" dirty="0">
                <a:solidFill>
                  <a:srgbClr val="A31515"/>
                </a:solidFill>
                <a:effectLst/>
                <a:latin typeface="SFMono-Regular"/>
              </a:rPr>
              <a:t>, </a:t>
            </a:r>
            <a:r>
              <a:rPr lang="en-US" b="0" i="0" dirty="0" err="1">
                <a:solidFill>
                  <a:srgbClr val="A31515"/>
                </a:solidFill>
                <a:effectLst/>
                <a:latin typeface="SFMono-Regular"/>
              </a:rPr>
              <a:t>OpenIdConnect</a:t>
            </a:r>
            <a:r>
              <a:rPr lang="es-ES" b="0" i="0" dirty="0">
                <a:solidFill>
                  <a:srgbClr val="A31515"/>
                </a:solidFill>
                <a:effectLst/>
                <a:latin typeface="SFMono-Regular"/>
              </a:rPr>
              <a:t>, </a:t>
            </a:r>
            <a:r>
              <a:rPr lang="en-US" b="0" i="0" dirty="0">
                <a:solidFill>
                  <a:srgbClr val="A31515"/>
                </a:solidFill>
                <a:effectLst/>
                <a:latin typeface="SFMono-Regular"/>
              </a:rPr>
              <a:t>SAML2</a:t>
            </a:r>
          </a:p>
          <a:p>
            <a:endParaRPr lang="en-US" b="0" i="0" dirty="0">
              <a:solidFill>
                <a:srgbClr val="A31515"/>
              </a:solidFill>
              <a:effectLst/>
              <a:latin typeface="SFMono-Regular"/>
            </a:endParaRPr>
          </a:p>
          <a:p>
            <a:r>
              <a:rPr lang="en-US" b="0" i="0" dirty="0" err="1">
                <a:solidFill>
                  <a:srgbClr val="A31515"/>
                </a:solidFill>
                <a:effectLst/>
                <a:latin typeface="SFMono-Regular"/>
              </a:rPr>
              <a:t>Checbkox</a:t>
            </a:r>
            <a:r>
              <a:rPr lang="en-US" b="0" i="0" dirty="0">
                <a:solidFill>
                  <a:srgbClr val="A31515"/>
                </a:solidFill>
                <a:effectLst/>
                <a:latin typeface="SFMono-Regular"/>
              </a:rPr>
              <a:t>, </a:t>
            </a:r>
            <a:r>
              <a:rPr lang="en-US" b="0" i="0" dirty="0" err="1">
                <a:solidFill>
                  <a:srgbClr val="A31515"/>
                </a:solidFill>
                <a:effectLst/>
                <a:latin typeface="SFMono-Regular"/>
              </a:rPr>
              <a:t>EmailBox</a:t>
            </a:r>
            <a:r>
              <a:rPr lang="en-US" b="0" i="0" dirty="0">
                <a:solidFill>
                  <a:srgbClr val="A31515"/>
                </a:solidFill>
                <a:effectLst/>
                <a:latin typeface="SFMono-Regular"/>
              </a:rPr>
              <a:t>, Password, etc..</a:t>
            </a:r>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534513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fld id="{994D130B-EB20-45B1-AD9D-F77A2FB9C89F}" type="slidenum">
              <a:rPr lang="en-US" smtClean="0"/>
              <a:t>56</a:t>
            </a:fld>
            <a:endParaRPr lang="en-US"/>
          </a:p>
        </p:txBody>
      </p:sp>
    </p:spTree>
    <p:extLst>
      <p:ext uri="{BB962C8B-B14F-4D97-AF65-F5344CB8AC3E}">
        <p14:creationId xmlns:p14="http://schemas.microsoft.com/office/powerpoint/2010/main" val="220015540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hlinkClick r:id="rId3"/>
              </a:rPr>
              <a:t>Predicates y </a:t>
            </a:r>
            <a:r>
              <a:rPr lang="en-US" dirty="0" err="1">
                <a:hlinkClick r:id="rId3"/>
              </a:rPr>
              <a:t>PredicateValidations</a:t>
            </a:r>
            <a:r>
              <a:rPr lang="en-US" dirty="0">
                <a:hlinkClick r:id="rId3"/>
              </a:rPr>
              <a:t> - Azure AD B2C | Microsoft Learn</a:t>
            </a:r>
            <a:endParaRPr lang="es-ES" b="0" i="0" dirty="0">
              <a:solidFill>
                <a:srgbClr val="171717"/>
              </a:solidFill>
              <a:effectLst/>
              <a:latin typeface="Segoe UI" panose="020B0502040204020203" pitchFamily="34" charset="0"/>
            </a:endParaRPr>
          </a:p>
          <a:p>
            <a:br>
              <a:rPr lang="es-ES" b="0" i="0" dirty="0">
                <a:solidFill>
                  <a:srgbClr val="171717"/>
                </a:solidFill>
                <a:effectLst/>
                <a:latin typeface="Segoe UI" panose="020B0502040204020203" pitchFamily="34" charset="0"/>
              </a:rPr>
            </a:br>
            <a:r>
              <a:rPr lang="es-ES" b="0" i="0" dirty="0">
                <a:solidFill>
                  <a:srgbClr val="171717"/>
                </a:solidFill>
                <a:effectLst/>
                <a:latin typeface="Segoe UI" panose="020B0502040204020203" pitchFamily="34" charset="0"/>
              </a:rPr>
              <a:t>El elemento </a:t>
            </a:r>
            <a:r>
              <a:rPr lang="es-ES" b="1" i="0" dirty="0" err="1">
                <a:solidFill>
                  <a:srgbClr val="171717"/>
                </a:solidFill>
                <a:effectLst/>
                <a:latin typeface="Segoe UI" panose="020B0502040204020203" pitchFamily="34" charset="0"/>
              </a:rPr>
              <a:t>Predicate</a:t>
            </a:r>
            <a:r>
              <a:rPr lang="es-ES" b="0" i="0" dirty="0">
                <a:solidFill>
                  <a:srgbClr val="171717"/>
                </a:solidFill>
                <a:effectLst/>
                <a:latin typeface="Segoe UI" panose="020B0502040204020203" pitchFamily="34" charset="0"/>
              </a:rPr>
              <a:t> define una validación básica para comprobar el valor de un tipo de notificación y devuelve </a:t>
            </a:r>
            <a:r>
              <a:rPr lang="es-ES" dirty="0"/>
              <a:t>true</a:t>
            </a:r>
            <a:r>
              <a:rPr lang="es-ES" b="0" i="0" dirty="0">
                <a:solidFill>
                  <a:srgbClr val="171717"/>
                </a:solidFill>
                <a:effectLst/>
                <a:latin typeface="Segoe UI" panose="020B0502040204020203" pitchFamily="34" charset="0"/>
              </a:rPr>
              <a:t> o </a:t>
            </a:r>
            <a:r>
              <a:rPr lang="es-ES" dirty="0"/>
              <a:t>false</a:t>
            </a:r>
            <a:r>
              <a:rPr lang="es-ES" b="0" i="0" dirty="0">
                <a:solidFill>
                  <a:srgbClr val="171717"/>
                </a:solidFill>
                <a:effectLst/>
                <a:latin typeface="Segoe UI" panose="020B0502040204020203" pitchFamily="34" charset="0"/>
              </a:rPr>
              <a:t>.</a:t>
            </a:r>
          </a:p>
          <a:p>
            <a:endParaRPr lang="es-ES" b="0" i="0" dirty="0">
              <a:solidFill>
                <a:srgbClr val="171717"/>
              </a:solidFill>
              <a:effectLst/>
              <a:latin typeface="Segoe UI" panose="020B0502040204020203" pitchFamily="34" charset="0"/>
            </a:endParaRPr>
          </a:p>
          <a:p>
            <a:r>
              <a:rPr lang="es-ES" b="0" i="0" dirty="0">
                <a:solidFill>
                  <a:srgbClr val="171717"/>
                </a:solidFill>
                <a:effectLst/>
                <a:latin typeface="Segoe UI" panose="020B0502040204020203" pitchFamily="34" charset="0"/>
              </a:rPr>
              <a:t>La validación se realiza mediante el uso de un elemento </a:t>
            </a:r>
            <a:r>
              <a:rPr lang="es-ES" b="1" i="0" dirty="0" err="1">
                <a:solidFill>
                  <a:srgbClr val="171717"/>
                </a:solidFill>
                <a:effectLst/>
                <a:latin typeface="Segoe UI" panose="020B0502040204020203" pitchFamily="34" charset="0"/>
              </a:rPr>
              <a:t>Method</a:t>
            </a:r>
            <a:r>
              <a:rPr lang="es-ES" b="0" i="0" dirty="0">
                <a:solidFill>
                  <a:srgbClr val="171717"/>
                </a:solidFill>
                <a:effectLst/>
                <a:latin typeface="Segoe UI" panose="020B0502040204020203" pitchFamily="34" charset="0"/>
              </a:rPr>
              <a:t> especificado y un conjunto de elementos </a:t>
            </a:r>
            <a:r>
              <a:rPr lang="es-ES" b="1" i="0" dirty="0" err="1">
                <a:solidFill>
                  <a:srgbClr val="171717"/>
                </a:solidFill>
                <a:effectLst/>
                <a:latin typeface="Segoe UI" panose="020B0502040204020203" pitchFamily="34" charset="0"/>
              </a:rPr>
              <a:t>Parameter</a:t>
            </a:r>
            <a:r>
              <a:rPr lang="es-ES" b="0" i="0" dirty="0">
                <a:solidFill>
                  <a:srgbClr val="171717"/>
                </a:solidFill>
                <a:effectLst/>
                <a:latin typeface="Segoe UI" panose="020B0502040204020203" pitchFamily="34" charset="0"/>
              </a:rPr>
              <a:t> </a:t>
            </a:r>
          </a:p>
          <a:p>
            <a:endParaRPr lang="es-ES" b="0" i="0" dirty="0">
              <a:solidFill>
                <a:srgbClr val="171717"/>
              </a:solidFill>
              <a:effectLst/>
              <a:latin typeface="Segoe UI" panose="020B0502040204020203" pitchFamily="34" charset="0"/>
            </a:endParaRPr>
          </a:p>
          <a:p>
            <a:r>
              <a:rPr lang="es-ES" b="0" i="0" dirty="0">
                <a:solidFill>
                  <a:srgbClr val="171717"/>
                </a:solidFill>
                <a:effectLst/>
                <a:latin typeface="Segoe UI" panose="020B0502040204020203" pitchFamily="34" charset="0"/>
              </a:rPr>
              <a:t>un predicado puede comprobar si la longitud de un valor de notificación de cadena está dentro del intervalo de parámetros mínimos y máximos especificados, o si un valor de notificación de cadena contiene un juego de caracteres. Si se produce un error en la comprobación, el elemento </a:t>
            </a:r>
            <a:r>
              <a:rPr lang="es-ES" b="1" i="0" dirty="0" err="1">
                <a:solidFill>
                  <a:srgbClr val="171717"/>
                </a:solidFill>
                <a:effectLst/>
                <a:latin typeface="Segoe UI" panose="020B0502040204020203" pitchFamily="34" charset="0"/>
              </a:rPr>
              <a:t>UserHelpText</a:t>
            </a:r>
            <a:r>
              <a:rPr lang="es-ES" b="0" i="0" dirty="0">
                <a:solidFill>
                  <a:srgbClr val="171717"/>
                </a:solidFill>
                <a:effectLst/>
                <a:latin typeface="Segoe UI" panose="020B0502040204020203" pitchFamily="34" charset="0"/>
              </a:rPr>
              <a:t> proporciona un mensaje de error para los usuarios.</a:t>
            </a:r>
          </a:p>
          <a:p>
            <a:endParaRPr lang="es-ES" b="0" i="0" dirty="0">
              <a:solidFill>
                <a:srgbClr val="171717"/>
              </a:solidFill>
              <a:effectLst/>
              <a:latin typeface="Segoe UI" panose="020B0502040204020203" pitchFamily="34" charset="0"/>
            </a:endParaRPr>
          </a:p>
          <a:p>
            <a:r>
              <a:rPr lang="es-ES" b="0" i="0" dirty="0">
                <a:solidFill>
                  <a:srgbClr val="171717"/>
                </a:solidFill>
                <a:effectLst/>
                <a:latin typeface="Segoe UI" panose="020B0502040204020203" pitchFamily="34" charset="0"/>
              </a:rPr>
              <a:t>El elemento </a:t>
            </a:r>
            <a:r>
              <a:rPr lang="es-ES" b="1" i="0" dirty="0">
                <a:solidFill>
                  <a:srgbClr val="171717"/>
                </a:solidFill>
                <a:effectLst/>
                <a:latin typeface="Segoe UI" panose="020B0502040204020203" pitchFamily="34" charset="0"/>
              </a:rPr>
              <a:t>Predicados</a:t>
            </a:r>
            <a:r>
              <a:rPr lang="es-ES" b="0" i="0" dirty="0">
                <a:solidFill>
                  <a:srgbClr val="171717"/>
                </a:solidFill>
                <a:effectLst/>
                <a:latin typeface="Segoe UI" panose="020B0502040204020203" pitchFamily="34" charset="0"/>
              </a:rPr>
              <a:t> debe aparecer directamente después del elemento </a:t>
            </a:r>
            <a:r>
              <a:rPr lang="es-ES" b="1" i="0" dirty="0" err="1">
                <a:solidFill>
                  <a:srgbClr val="171717"/>
                </a:solidFill>
                <a:effectLst/>
                <a:latin typeface="Segoe UI" panose="020B0502040204020203" pitchFamily="34" charset="0"/>
              </a:rPr>
              <a:t>ClaimsSchema</a:t>
            </a:r>
            <a:r>
              <a:rPr lang="es-ES" b="0" i="0" dirty="0">
                <a:solidFill>
                  <a:srgbClr val="171717"/>
                </a:solidFill>
                <a:effectLst/>
                <a:latin typeface="Segoe UI" panose="020B0502040204020203" pitchFamily="34" charset="0"/>
              </a:rPr>
              <a:t> en el elemento </a:t>
            </a:r>
            <a:r>
              <a:rPr lang="es-ES" b="0" i="0" u="none" strike="noStrike" dirty="0" err="1">
                <a:effectLst/>
                <a:latin typeface="Segoe UI" panose="020B0502040204020203" pitchFamily="34" charset="0"/>
                <a:hlinkClick r:id="rId4"/>
              </a:rPr>
              <a:t>BuildingBlocks</a:t>
            </a:r>
            <a:r>
              <a:rPr lang="es-ES" b="0" i="0" dirty="0">
                <a:solidFill>
                  <a:srgbClr val="171717"/>
                </a:solidFill>
                <a:effectLst/>
                <a:latin typeface="Segoe UI" panose="020B0502040204020203" pitchFamily="34" charset="0"/>
              </a:rPr>
              <a:t>.</a:t>
            </a:r>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4782562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b="0" i="0" dirty="0">
                <a:solidFill>
                  <a:srgbClr val="171717"/>
                </a:solidFill>
                <a:effectLst/>
                <a:latin typeface="Segoe UI" panose="020B0502040204020203" pitchFamily="34" charset="0"/>
              </a:rPr>
              <a:t>El elemento </a:t>
            </a:r>
            <a:r>
              <a:rPr lang="es-ES" b="1" i="0" dirty="0" err="1">
                <a:solidFill>
                  <a:srgbClr val="171717"/>
                </a:solidFill>
                <a:effectLst/>
                <a:latin typeface="Segoe UI" panose="020B0502040204020203" pitchFamily="34" charset="0"/>
              </a:rPr>
              <a:t>TrustFrameworkPolicy</a:t>
            </a:r>
            <a:r>
              <a:rPr lang="es-ES" b="0" i="0" dirty="0">
                <a:solidFill>
                  <a:srgbClr val="171717"/>
                </a:solidFill>
                <a:effectLst/>
                <a:latin typeface="Segoe UI" panose="020B0502040204020203" pitchFamily="34" charset="0"/>
              </a:rPr>
              <a:t> contiene los atributos siguientes:</a:t>
            </a:r>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6948416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6468585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8702303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212330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err="1"/>
              <a:t>Ejemplos</a:t>
            </a:r>
            <a:r>
              <a:rPr lang="en-US" dirty="0"/>
              <a:t>:</a:t>
            </a:r>
          </a:p>
          <a:p>
            <a:pPr marL="171450" indent="-171450">
              <a:buFontTx/>
              <a:buChar char="-"/>
            </a:pPr>
            <a:r>
              <a:rPr lang="en-US" dirty="0"/>
              <a:t>Izquierda: </a:t>
            </a:r>
            <a:r>
              <a:rPr lang="en-US" dirty="0" err="1"/>
              <a:t>personalización</a:t>
            </a:r>
            <a:r>
              <a:rPr lang="en-US" dirty="0"/>
              <a:t> </a:t>
            </a:r>
            <a:r>
              <a:rPr lang="en-US" dirty="0" err="1"/>
              <a:t>básica</a:t>
            </a:r>
            <a:r>
              <a:rPr lang="en-US" dirty="0"/>
              <a:t> con </a:t>
            </a:r>
            <a:r>
              <a:rPr lang="en-US" dirty="0" err="1"/>
              <a:t>el</a:t>
            </a:r>
            <a:r>
              <a:rPr lang="en-US" dirty="0"/>
              <a:t> portal de Azure.</a:t>
            </a:r>
          </a:p>
          <a:p>
            <a:pPr marL="171450" indent="-171450">
              <a:buFontTx/>
              <a:buChar char="-"/>
            </a:pPr>
            <a:r>
              <a:rPr lang="en-US" dirty="0" err="1"/>
              <a:t>Derecha</a:t>
            </a:r>
            <a:r>
              <a:rPr lang="en-US" dirty="0"/>
              <a:t>: </a:t>
            </a:r>
            <a:r>
              <a:rPr lang="en-US" dirty="0" err="1"/>
              <a:t>personalización</a:t>
            </a:r>
            <a:r>
              <a:rPr lang="en-US" dirty="0"/>
              <a:t> total de HTML, CSS y JS.</a:t>
            </a:r>
          </a:p>
          <a:p>
            <a:pPr marL="0" indent="0">
              <a:buFontTx/>
              <a:buNone/>
            </a:pPr>
            <a:endParaRPr lang="en-US" dirty="0"/>
          </a:p>
          <a:p>
            <a:r>
              <a:rPr lang="en-US" dirty="0"/>
              <a:t>Links: https://learn.microsoft.com/en-us/azure/active-directory-b2c/overview</a:t>
            </a:r>
          </a:p>
          <a:p>
            <a:endParaRPr lang="en-US" dirty="0"/>
          </a:p>
        </p:txBody>
      </p:sp>
      <p:sp>
        <p:nvSpPr>
          <p:cNvPr id="4" name="Marcador de número de diapositiva 3"/>
          <p:cNvSpPr>
            <a:spLocks noGrp="1"/>
          </p:cNvSpPr>
          <p:nvPr>
            <p:ph type="sldNum" sz="quarter" idx="5"/>
          </p:nvPr>
        </p:nvSpPr>
        <p:spPr/>
        <p:txBody>
          <a:bodyPr/>
          <a:lstStyle/>
          <a:p>
            <a:fld id="{994D130B-EB20-45B1-AD9D-F77A2FB9C89F}" type="slidenum">
              <a:rPr lang="en-US" smtClean="0"/>
              <a:t>6</a:t>
            </a:fld>
            <a:endParaRPr lang="en-US"/>
          </a:p>
        </p:txBody>
      </p:sp>
    </p:spTree>
    <p:extLst>
      <p:ext uri="{BB962C8B-B14F-4D97-AF65-F5344CB8AC3E}">
        <p14:creationId xmlns:p14="http://schemas.microsoft.com/office/powerpoint/2010/main" val="133829629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7757991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n-US" dirty="0">
                <a:hlinkClick r:id="rId3"/>
              </a:rPr>
              <a:t>Predicates y </a:t>
            </a:r>
            <a:r>
              <a:rPr lang="en-US" dirty="0" err="1">
                <a:hlinkClick r:id="rId3"/>
              </a:rPr>
              <a:t>PredicateValidations</a:t>
            </a:r>
            <a:r>
              <a:rPr lang="en-US" dirty="0">
                <a:hlinkClick r:id="rId3"/>
              </a:rPr>
              <a:t> - Azure AD B2C | Microsoft Learn</a:t>
            </a:r>
            <a:endParaRPr lang="es-ES" b="0" i="0" dirty="0">
              <a:solidFill>
                <a:srgbClr val="171717"/>
              </a:solidFill>
              <a:effectLst/>
              <a:latin typeface="Segoe UI" panose="020B0502040204020203" pitchFamily="34" charset="0"/>
            </a:endParaRPr>
          </a:p>
          <a:p>
            <a:pPr algn="l"/>
            <a:endParaRPr lang="es-ES" b="0" i="0" dirty="0">
              <a:solidFill>
                <a:srgbClr val="171717"/>
              </a:solidFill>
              <a:effectLst/>
              <a:latin typeface="Segoe UI" panose="020B0502040204020203" pitchFamily="34" charset="0"/>
            </a:endParaRPr>
          </a:p>
          <a:p>
            <a:pPr algn="l"/>
            <a:r>
              <a:rPr lang="es-ES" b="0" i="0" dirty="0">
                <a:solidFill>
                  <a:srgbClr val="171717"/>
                </a:solidFill>
                <a:effectLst/>
                <a:latin typeface="Segoe UI" panose="020B0502040204020203" pitchFamily="34" charset="0"/>
              </a:rPr>
              <a:t>Mientras que los predicados definen la validación que se va a comparar con un tipo de notificación, </a:t>
            </a:r>
            <a:r>
              <a:rPr lang="es-ES" b="1" i="0" dirty="0" err="1">
                <a:solidFill>
                  <a:srgbClr val="171717"/>
                </a:solidFill>
                <a:effectLst/>
                <a:latin typeface="Segoe UI" panose="020B0502040204020203" pitchFamily="34" charset="0"/>
              </a:rPr>
              <a:t>PredicateValidations</a:t>
            </a:r>
            <a:r>
              <a:rPr lang="es-ES" b="0" i="0" dirty="0">
                <a:solidFill>
                  <a:srgbClr val="171717"/>
                </a:solidFill>
                <a:effectLst/>
                <a:latin typeface="Segoe UI" panose="020B0502040204020203" pitchFamily="34" charset="0"/>
              </a:rPr>
              <a:t> agrupa un conjunto de predicados para formar una validación de entrada de usuario que se puede aplicar a un tipo de notificación. Cada elemento </a:t>
            </a:r>
            <a:r>
              <a:rPr lang="es-ES" b="1" i="0" dirty="0" err="1">
                <a:solidFill>
                  <a:srgbClr val="171717"/>
                </a:solidFill>
                <a:effectLst/>
                <a:latin typeface="Segoe UI" panose="020B0502040204020203" pitchFamily="34" charset="0"/>
              </a:rPr>
              <a:t>PredicateValidation</a:t>
            </a:r>
            <a:r>
              <a:rPr lang="es-ES" b="0" i="0" dirty="0">
                <a:solidFill>
                  <a:srgbClr val="171717"/>
                </a:solidFill>
                <a:effectLst/>
                <a:latin typeface="Segoe UI" panose="020B0502040204020203" pitchFamily="34" charset="0"/>
              </a:rPr>
              <a:t> contiene un conjunto de elementos </a:t>
            </a:r>
            <a:r>
              <a:rPr lang="es-ES" b="1" i="0" dirty="0" err="1">
                <a:solidFill>
                  <a:srgbClr val="171717"/>
                </a:solidFill>
                <a:effectLst/>
                <a:latin typeface="Segoe UI" panose="020B0502040204020203" pitchFamily="34" charset="0"/>
              </a:rPr>
              <a:t>PredicateGroup</a:t>
            </a:r>
            <a:r>
              <a:rPr lang="es-ES" b="0" i="0" dirty="0">
                <a:solidFill>
                  <a:srgbClr val="171717"/>
                </a:solidFill>
                <a:effectLst/>
                <a:latin typeface="Segoe UI" panose="020B0502040204020203" pitchFamily="34" charset="0"/>
              </a:rPr>
              <a:t> que contienen un conjunto de elementos </a:t>
            </a:r>
            <a:r>
              <a:rPr lang="es-ES" b="1" i="0" dirty="0" err="1">
                <a:solidFill>
                  <a:srgbClr val="171717"/>
                </a:solidFill>
                <a:effectLst/>
                <a:latin typeface="Segoe UI" panose="020B0502040204020203" pitchFamily="34" charset="0"/>
              </a:rPr>
              <a:t>PredicateReference</a:t>
            </a:r>
            <a:r>
              <a:rPr lang="es-ES" b="0" i="0" dirty="0">
                <a:solidFill>
                  <a:srgbClr val="171717"/>
                </a:solidFill>
                <a:effectLst/>
                <a:latin typeface="Segoe UI" panose="020B0502040204020203" pitchFamily="34" charset="0"/>
              </a:rPr>
              <a:t> que dirigen a un elemento </a:t>
            </a:r>
            <a:r>
              <a:rPr lang="es-ES" b="1" i="0" dirty="0" err="1">
                <a:solidFill>
                  <a:srgbClr val="171717"/>
                </a:solidFill>
                <a:effectLst/>
                <a:latin typeface="Segoe UI" panose="020B0502040204020203" pitchFamily="34" charset="0"/>
              </a:rPr>
              <a:t>Predicate</a:t>
            </a:r>
            <a:r>
              <a:rPr lang="es-ES" b="0" i="0" dirty="0">
                <a:solidFill>
                  <a:srgbClr val="171717"/>
                </a:solidFill>
                <a:effectLst/>
                <a:latin typeface="Segoe UI" panose="020B0502040204020203" pitchFamily="34" charset="0"/>
              </a:rPr>
              <a:t>. Para pasar la validación, el valor de la notificación debe superar todas las pruebas de cualquier predicado en todo el </a:t>
            </a:r>
            <a:r>
              <a:rPr lang="es-ES" b="1" i="0" dirty="0" err="1">
                <a:solidFill>
                  <a:srgbClr val="171717"/>
                </a:solidFill>
                <a:effectLst/>
                <a:latin typeface="Segoe UI" panose="020B0502040204020203" pitchFamily="34" charset="0"/>
              </a:rPr>
              <a:t>PredicateGroup</a:t>
            </a:r>
            <a:r>
              <a:rPr lang="es-ES" b="0" i="0" dirty="0">
                <a:solidFill>
                  <a:srgbClr val="171717"/>
                </a:solidFill>
                <a:effectLst/>
                <a:latin typeface="Segoe UI" panose="020B0502040204020203" pitchFamily="34" charset="0"/>
              </a:rPr>
              <a:t> con su conjunto de elementos </a:t>
            </a:r>
            <a:r>
              <a:rPr lang="es-ES" b="1" i="0" dirty="0" err="1">
                <a:solidFill>
                  <a:srgbClr val="171717"/>
                </a:solidFill>
                <a:effectLst/>
                <a:latin typeface="Segoe UI" panose="020B0502040204020203" pitchFamily="34" charset="0"/>
              </a:rPr>
              <a:t>PredicateReference</a:t>
            </a:r>
            <a:r>
              <a:rPr lang="es-ES" b="0" i="0" dirty="0">
                <a:solidFill>
                  <a:srgbClr val="171717"/>
                </a:solidFill>
                <a:effectLst/>
                <a:latin typeface="Segoe UI" panose="020B0502040204020203" pitchFamily="34" charset="0"/>
              </a:rPr>
              <a:t>.</a:t>
            </a:r>
          </a:p>
          <a:p>
            <a:pPr algn="l"/>
            <a:r>
              <a:rPr lang="es-ES" b="0" i="0" dirty="0">
                <a:solidFill>
                  <a:srgbClr val="171717"/>
                </a:solidFill>
                <a:effectLst/>
                <a:latin typeface="Segoe UI" panose="020B0502040204020203" pitchFamily="34" charset="0"/>
              </a:rPr>
              <a:t>El elemento </a:t>
            </a:r>
            <a:r>
              <a:rPr lang="es-ES" b="1" i="0" dirty="0" err="1">
                <a:solidFill>
                  <a:srgbClr val="171717"/>
                </a:solidFill>
                <a:effectLst/>
                <a:latin typeface="Segoe UI" panose="020B0502040204020203" pitchFamily="34" charset="0"/>
              </a:rPr>
              <a:t>PredicateValidations</a:t>
            </a:r>
            <a:r>
              <a:rPr lang="es-ES" b="0" i="0" dirty="0">
                <a:solidFill>
                  <a:srgbClr val="171717"/>
                </a:solidFill>
                <a:effectLst/>
                <a:latin typeface="Segoe UI" panose="020B0502040204020203" pitchFamily="34" charset="0"/>
              </a:rPr>
              <a:t> debe aparecer directamente después del elemento </a:t>
            </a:r>
            <a:r>
              <a:rPr lang="es-ES" b="1" i="0" dirty="0">
                <a:solidFill>
                  <a:srgbClr val="171717"/>
                </a:solidFill>
                <a:effectLst/>
                <a:latin typeface="Segoe UI" panose="020B0502040204020203" pitchFamily="34" charset="0"/>
              </a:rPr>
              <a:t>Predicados</a:t>
            </a:r>
            <a:r>
              <a:rPr lang="es-ES" b="0" i="0" dirty="0">
                <a:solidFill>
                  <a:srgbClr val="171717"/>
                </a:solidFill>
                <a:effectLst/>
                <a:latin typeface="Segoe UI" panose="020B0502040204020203" pitchFamily="34" charset="0"/>
              </a:rPr>
              <a:t> en el elemento </a:t>
            </a:r>
            <a:r>
              <a:rPr lang="es-ES" b="0" i="0" u="none" strike="noStrike" dirty="0" err="1">
                <a:solidFill>
                  <a:srgbClr val="171717"/>
                </a:solidFill>
                <a:effectLst/>
                <a:latin typeface="Segoe UI" panose="020B0502040204020203" pitchFamily="34" charset="0"/>
                <a:hlinkClick r:id="rId4"/>
              </a:rPr>
              <a:t>BuildingBlocks</a:t>
            </a:r>
            <a:r>
              <a:rPr lang="es-ES" b="0" i="0" dirty="0">
                <a:solidFill>
                  <a:srgbClr val="171717"/>
                </a:solidFill>
                <a:effectLst/>
                <a:latin typeface="Segoe UI" panose="020B0502040204020203" pitchFamily="34" charset="0"/>
              </a:rPr>
              <a:t>.</a:t>
            </a:r>
          </a:p>
          <a:p>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2116759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b="0" i="0" dirty="0">
                <a:solidFill>
                  <a:srgbClr val="171717"/>
                </a:solidFill>
                <a:effectLst/>
                <a:latin typeface="Segoe UI" panose="020B0502040204020203" pitchFamily="34" charset="0"/>
              </a:rPr>
              <a:t>El elemento </a:t>
            </a:r>
            <a:r>
              <a:rPr lang="es-ES" b="1" i="0" dirty="0" err="1">
                <a:solidFill>
                  <a:srgbClr val="171717"/>
                </a:solidFill>
                <a:effectLst/>
                <a:latin typeface="Segoe UI" panose="020B0502040204020203" pitchFamily="34" charset="0"/>
              </a:rPr>
              <a:t>TrustFrameworkPolicy</a:t>
            </a:r>
            <a:r>
              <a:rPr lang="es-ES" b="0" i="0" dirty="0">
                <a:solidFill>
                  <a:srgbClr val="171717"/>
                </a:solidFill>
                <a:effectLst/>
                <a:latin typeface="Segoe UI" panose="020B0502040204020203" pitchFamily="34" charset="0"/>
              </a:rPr>
              <a:t> contiene los atributos siguientes:</a:t>
            </a:r>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2643468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Demo por cada tipo de </a:t>
            </a:r>
            <a:r>
              <a:rPr lang="es-ES" dirty="0" err="1"/>
              <a:t>method</a:t>
            </a:r>
            <a:r>
              <a:rPr lang="es-ES" dirty="0"/>
              <a:t>.</a:t>
            </a:r>
            <a:endParaRPr lang="en-US" dirty="0"/>
          </a:p>
        </p:txBody>
      </p:sp>
      <p:sp>
        <p:nvSpPr>
          <p:cNvPr id="4" name="Marcador de número de diapositiva 3"/>
          <p:cNvSpPr>
            <a:spLocks noGrp="1"/>
          </p:cNvSpPr>
          <p:nvPr>
            <p:ph type="sldNum" sz="quarter" idx="5"/>
          </p:nvPr>
        </p:nvSpPr>
        <p:spPr/>
        <p:txBody>
          <a:bodyPr/>
          <a:lstStyle/>
          <a:p>
            <a:fld id="{994D130B-EB20-45B1-AD9D-F77A2FB9C89F}" type="slidenum">
              <a:rPr lang="en-US" smtClean="0"/>
              <a:t>65</a:t>
            </a:fld>
            <a:endParaRPr lang="en-US"/>
          </a:p>
        </p:txBody>
      </p:sp>
    </p:spTree>
    <p:extLst>
      <p:ext uri="{BB962C8B-B14F-4D97-AF65-F5344CB8AC3E}">
        <p14:creationId xmlns:p14="http://schemas.microsoft.com/office/powerpoint/2010/main" val="201154171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Crear un flujo con las siguientes consideraciones:</a:t>
            </a:r>
          </a:p>
          <a:p>
            <a:r>
              <a:rPr lang="es-ES" dirty="0"/>
              <a:t>1 - Referencia a Base</a:t>
            </a:r>
          </a:p>
          <a:p>
            <a:r>
              <a:rPr lang="es-ES" dirty="0"/>
              <a:t>2 – Creación de una </a:t>
            </a:r>
            <a:r>
              <a:rPr lang="es-ES" dirty="0" err="1"/>
              <a:t>claim</a:t>
            </a:r>
            <a:r>
              <a:rPr lang="es-ES" dirty="0"/>
              <a:t> de tipo Country enumerado</a:t>
            </a:r>
          </a:p>
          <a:p>
            <a:r>
              <a:rPr lang="es-ES" dirty="0"/>
              <a:t>3 – Creación de una </a:t>
            </a:r>
            <a:r>
              <a:rPr lang="es-ES" dirty="0" err="1"/>
              <a:t>claim</a:t>
            </a:r>
            <a:r>
              <a:rPr lang="es-ES" dirty="0"/>
              <a:t> de tipo fecha</a:t>
            </a:r>
          </a:p>
          <a:p>
            <a:r>
              <a:rPr lang="es-ES" dirty="0"/>
              <a:t>4 – Creación de una </a:t>
            </a:r>
            <a:r>
              <a:rPr lang="es-ES" dirty="0" err="1"/>
              <a:t>claim</a:t>
            </a:r>
            <a:r>
              <a:rPr lang="es-ES" dirty="0"/>
              <a:t> de tipo contraseña</a:t>
            </a:r>
          </a:p>
          <a:p>
            <a:r>
              <a:rPr lang="es-ES" dirty="0"/>
              <a:t>5 – Crear predicado que compruebe que la contraseña tenga entre 8 y 12 y que tenga mínimo una minúscula, una mayúscula, un número y un dígito.</a:t>
            </a:r>
          </a:p>
          <a:p>
            <a:r>
              <a:rPr lang="es-ES" dirty="0"/>
              <a:t>6 – Crear un predicado que compruebe que la fecha sea mayor que hoy hasta final de año</a:t>
            </a:r>
            <a:endParaRPr lang="en-US" dirty="0"/>
          </a:p>
        </p:txBody>
      </p:sp>
      <p:sp>
        <p:nvSpPr>
          <p:cNvPr id="4" name="Marcador de número de diapositiva 3"/>
          <p:cNvSpPr>
            <a:spLocks noGrp="1"/>
          </p:cNvSpPr>
          <p:nvPr>
            <p:ph type="sldNum" sz="quarter" idx="5"/>
          </p:nvPr>
        </p:nvSpPr>
        <p:spPr/>
        <p:txBody>
          <a:bodyPr/>
          <a:lstStyle/>
          <a:p>
            <a:fld id="{994D130B-EB20-45B1-AD9D-F77A2FB9C89F}" type="slidenum">
              <a:rPr lang="en-US" smtClean="0"/>
              <a:t>66</a:t>
            </a:fld>
            <a:endParaRPr lang="en-US"/>
          </a:p>
        </p:txBody>
      </p:sp>
    </p:spTree>
    <p:extLst>
      <p:ext uri="{BB962C8B-B14F-4D97-AF65-F5344CB8AC3E}">
        <p14:creationId xmlns:p14="http://schemas.microsoft.com/office/powerpoint/2010/main" val="208233443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b="0" i="0" dirty="0">
                <a:solidFill>
                  <a:srgbClr val="171717"/>
                </a:solidFill>
                <a:effectLst/>
                <a:latin typeface="Segoe UI" panose="020B0502040204020203" pitchFamily="34" charset="0"/>
              </a:rPr>
              <a:t>Una transformación de </a:t>
            </a:r>
            <a:r>
              <a:rPr lang="es-ES" b="0" i="0" dirty="0" err="1">
                <a:solidFill>
                  <a:srgbClr val="171717"/>
                </a:solidFill>
                <a:effectLst/>
                <a:latin typeface="Segoe UI" panose="020B0502040204020203" pitchFamily="34" charset="0"/>
              </a:rPr>
              <a:t>claims</a:t>
            </a:r>
            <a:r>
              <a:rPr lang="es-ES" b="0" i="0" dirty="0">
                <a:solidFill>
                  <a:srgbClr val="171717"/>
                </a:solidFill>
                <a:effectLst/>
                <a:latin typeface="Segoe UI" panose="020B0502040204020203" pitchFamily="34" charset="0"/>
              </a:rPr>
              <a:t> convierte una </a:t>
            </a:r>
            <a:r>
              <a:rPr lang="es-ES" b="0" i="0" dirty="0" err="1">
                <a:solidFill>
                  <a:srgbClr val="171717"/>
                </a:solidFill>
                <a:effectLst/>
                <a:latin typeface="Segoe UI" panose="020B0502040204020203" pitchFamily="34" charset="0"/>
              </a:rPr>
              <a:t>claims</a:t>
            </a:r>
            <a:r>
              <a:rPr lang="es-ES" b="0" i="0" dirty="0">
                <a:solidFill>
                  <a:srgbClr val="171717"/>
                </a:solidFill>
                <a:effectLst/>
                <a:latin typeface="Segoe UI" panose="020B0502040204020203" pitchFamily="34" charset="0"/>
              </a:rPr>
              <a:t> determinada en otra. En la transformación de </a:t>
            </a:r>
            <a:r>
              <a:rPr lang="es-ES" b="0" i="0" dirty="0" err="1">
                <a:solidFill>
                  <a:srgbClr val="171717"/>
                </a:solidFill>
                <a:effectLst/>
                <a:latin typeface="Segoe UI" panose="020B0502040204020203" pitchFamily="34" charset="0"/>
              </a:rPr>
              <a:t>claims</a:t>
            </a:r>
            <a:r>
              <a:rPr lang="es-ES" b="0" i="0" dirty="0">
                <a:solidFill>
                  <a:srgbClr val="171717"/>
                </a:solidFill>
                <a:effectLst/>
                <a:latin typeface="Segoe UI" panose="020B0502040204020203" pitchFamily="34" charset="0"/>
              </a:rPr>
              <a:t>, debe especificar el método de transformación, por ejemplo, agregando un elemento a una colección de cadenas o cambiando las mayúsculas y minúsculas de una cadena.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b="0"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err="1">
                <a:solidFill>
                  <a:srgbClr val="171717"/>
                </a:solidFill>
                <a:effectLst/>
                <a:latin typeface="Segoe UI" panose="020B0502040204020203" pitchFamily="34" charset="0"/>
              </a:rPr>
              <a:t>Identificador</a:t>
            </a:r>
            <a:r>
              <a:rPr lang="es-ES" b="0" i="0" dirty="0">
                <a:solidFill>
                  <a:srgbClr val="171717"/>
                </a:solidFill>
                <a:effectLst/>
                <a:latin typeface="Segoe UI" panose="020B0502040204020203"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err="1">
                <a:solidFill>
                  <a:srgbClr val="171717"/>
                </a:solidFill>
                <a:effectLst/>
                <a:latin typeface="Segoe UI" panose="020B0502040204020203" pitchFamily="34" charset="0"/>
              </a:rPr>
              <a:t>TransformationMethod</a:t>
            </a:r>
            <a:r>
              <a:rPr lang="es-ES" b="0" i="0" dirty="0">
                <a:solidFill>
                  <a:srgbClr val="171717"/>
                </a:solidFill>
                <a:effectLst/>
                <a:latin typeface="Segoe UI" panose="020B0502040204020203" pitchFamily="34" charset="0"/>
              </a:rPr>
              <a:t>: El método de transformación que se va a usar en la transformación de las reclamaciones. Cada transformación de notificación tiene sus propios valores.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b="0"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hlinkClick r:id="rId3"/>
              </a:rPr>
              <a:t>ClaimsTransformations</a:t>
            </a:r>
            <a:r>
              <a:rPr lang="en-US" dirty="0">
                <a:hlinkClick r:id="rId3"/>
              </a:rPr>
              <a:t>: Azure Active Directory B2C | Microsoft Learn</a:t>
            </a:r>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6372420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b="0" i="0" dirty="0">
                <a:solidFill>
                  <a:srgbClr val="171717"/>
                </a:solidFill>
                <a:effectLst/>
                <a:latin typeface="Segoe UI" panose="020B0502040204020203" pitchFamily="34" charset="0"/>
              </a:rPr>
              <a:t>Referencias </a:t>
            </a:r>
            <a:r>
              <a:rPr lang="es-ES" b="0" i="0" dirty="0" err="1">
                <a:solidFill>
                  <a:srgbClr val="171717"/>
                </a:solidFill>
                <a:effectLst/>
                <a:latin typeface="Segoe UI" panose="020B0502040204020203" pitchFamily="34" charset="0"/>
              </a:rPr>
              <a:t>ClaimTYpe</a:t>
            </a:r>
            <a:r>
              <a:rPr lang="es-ES" b="0" i="0" dirty="0">
                <a:solidFill>
                  <a:srgbClr val="171717"/>
                </a:solidFill>
                <a:effectLst/>
                <a:latin typeface="Segoe UI" panose="020B0502040204020203" pitchFamily="34" charset="0"/>
              </a:rPr>
              <a:t>: Un identificador para hacer referencia a un tipo de notificación de transformación. Cada transformación de notificación tiene sus propios valores</a:t>
            </a:r>
          </a:p>
          <a:p>
            <a:endParaRPr lang="es-ES" b="0" i="0" dirty="0">
              <a:solidFill>
                <a:srgbClr val="171717"/>
              </a:solidFill>
              <a:effectLst/>
              <a:latin typeface="Segoe UI" panose="020B0502040204020203" pitchFamily="34" charset="0"/>
            </a:endParaRPr>
          </a:p>
          <a:p>
            <a:r>
              <a:rPr lang="es-ES" b="0" i="0" dirty="0" err="1">
                <a:solidFill>
                  <a:srgbClr val="171717"/>
                </a:solidFill>
                <a:effectLst/>
                <a:latin typeface="Segoe UI" panose="020B0502040204020203" pitchFamily="34" charset="0"/>
              </a:rPr>
              <a:t>InputClaim</a:t>
            </a:r>
            <a:endParaRPr lang="es-ES" b="0" i="0" dirty="0">
              <a:solidFill>
                <a:srgbClr val="171717"/>
              </a:solidFill>
              <a:effectLst/>
              <a:latin typeface="Segoe UI" panose="020B0502040204020203" pitchFamily="34" charset="0"/>
            </a:endParaRPr>
          </a:p>
          <a:p>
            <a:r>
              <a:rPr lang="es-ES" b="0" i="0" dirty="0" err="1">
                <a:solidFill>
                  <a:srgbClr val="171717"/>
                </a:solidFill>
                <a:effectLst/>
                <a:latin typeface="Segoe UI" panose="020B0502040204020203" pitchFamily="34" charset="0"/>
              </a:rPr>
              <a:t>InputParameter</a:t>
            </a:r>
            <a:endParaRPr lang="es-ES" b="0" i="0" dirty="0">
              <a:solidFill>
                <a:srgbClr val="171717"/>
              </a:solidFill>
              <a:effectLst/>
              <a:latin typeface="Segoe UI" panose="020B0502040204020203" pitchFamily="34" charset="0"/>
            </a:endParaRPr>
          </a:p>
          <a:p>
            <a:r>
              <a:rPr lang="es-ES" b="0" i="0" dirty="0" err="1">
                <a:solidFill>
                  <a:srgbClr val="171717"/>
                </a:solidFill>
                <a:effectLst/>
                <a:latin typeface="Segoe UI" panose="020B0502040204020203" pitchFamily="34" charset="0"/>
              </a:rPr>
              <a:t>OutputClaim</a:t>
            </a:r>
            <a:endParaRPr lang="es-ES" b="0" i="0" dirty="0">
              <a:solidFill>
                <a:srgbClr val="171717"/>
              </a:solidFill>
              <a:effectLst/>
              <a:latin typeface="Segoe UI" panose="020B0502040204020203" pitchFamily="34" charset="0"/>
            </a:endParaRPr>
          </a:p>
          <a:p>
            <a:endParaRPr lang="es-ES" b="0" i="0" dirty="0">
              <a:solidFill>
                <a:srgbClr val="171717"/>
              </a:solidFill>
              <a:effectLst/>
              <a:latin typeface="Segoe UI" panose="020B0502040204020203" pitchFamily="34" charset="0"/>
            </a:endParaRPr>
          </a:p>
          <a:p>
            <a:r>
              <a:rPr lang="es-ES" b="0" i="0" dirty="0">
                <a:solidFill>
                  <a:srgbClr val="171717"/>
                </a:solidFill>
                <a:effectLst/>
                <a:latin typeface="Segoe UI" panose="020B0502040204020203" pitchFamily="34" charset="0"/>
              </a:rPr>
              <a:t>Referencias de tipos de </a:t>
            </a:r>
            <a:r>
              <a:rPr lang="es-ES" b="0" i="0" dirty="0" err="1">
                <a:solidFill>
                  <a:srgbClr val="171717"/>
                </a:solidFill>
                <a:effectLst/>
                <a:latin typeface="Segoe UI" panose="020B0502040204020203" pitchFamily="34" charset="0"/>
              </a:rPr>
              <a:t>trasnsformaciones</a:t>
            </a:r>
            <a:endParaRPr lang="es-ES" b="0" i="0" dirty="0">
              <a:solidFill>
                <a:srgbClr val="171717"/>
              </a:solidFill>
              <a:effectLst/>
              <a:latin typeface="Segoe UI" panose="020B0502040204020203" pitchFamily="34" charset="0"/>
            </a:endParaRPr>
          </a:p>
          <a:p>
            <a:endParaRPr lang="es-ES" b="0" i="0" dirty="0">
              <a:solidFill>
                <a:srgbClr val="171717"/>
              </a:solidFill>
              <a:effectLst/>
              <a:latin typeface="Segoe UI" panose="020B0502040204020203" pitchFamily="34" charset="0"/>
            </a:endParaRPr>
          </a:p>
          <a:p>
            <a:pPr algn="l">
              <a:buFont typeface="Arial" panose="020B0604020202020204" pitchFamily="34" charset="0"/>
              <a:buChar char="•"/>
            </a:pPr>
            <a:r>
              <a:rPr lang="en-US" b="0" i="0" u="none" strike="noStrike" dirty="0">
                <a:solidFill>
                  <a:srgbClr val="171717"/>
                </a:solidFill>
                <a:effectLst/>
                <a:latin typeface="Segoe UI" panose="020B0502040204020203" pitchFamily="34" charset="0"/>
                <a:hlinkClick r:id="rId3"/>
              </a:rPr>
              <a:t>Boolean</a:t>
            </a:r>
            <a:endParaRPr lang="en-US" b="0" i="0" dirty="0">
              <a:solidFill>
                <a:srgbClr val="171717"/>
              </a:solidFill>
              <a:effectLst/>
              <a:latin typeface="Segoe UI" panose="020B0502040204020203" pitchFamily="34" charset="0"/>
            </a:endParaRPr>
          </a:p>
          <a:p>
            <a:pPr algn="l">
              <a:buFont typeface="Arial" panose="020B0604020202020204" pitchFamily="34" charset="0"/>
              <a:buChar char="•"/>
            </a:pPr>
            <a:r>
              <a:rPr lang="en-US" b="0" i="0" u="none" strike="noStrike" dirty="0">
                <a:solidFill>
                  <a:srgbClr val="171717"/>
                </a:solidFill>
                <a:effectLst/>
                <a:latin typeface="Segoe UI" panose="020B0502040204020203" pitchFamily="34" charset="0"/>
                <a:hlinkClick r:id="rId4"/>
              </a:rPr>
              <a:t>Date</a:t>
            </a:r>
            <a:endParaRPr lang="en-US" b="0" i="0" dirty="0">
              <a:solidFill>
                <a:srgbClr val="171717"/>
              </a:solidFill>
              <a:effectLst/>
              <a:latin typeface="Segoe UI" panose="020B0502040204020203" pitchFamily="34" charset="0"/>
            </a:endParaRPr>
          </a:p>
          <a:p>
            <a:pPr algn="l">
              <a:buFont typeface="Arial" panose="020B0604020202020204" pitchFamily="34" charset="0"/>
              <a:buChar char="•"/>
            </a:pPr>
            <a:r>
              <a:rPr lang="en-US" b="0" i="0" u="none" strike="noStrike" dirty="0" err="1">
                <a:solidFill>
                  <a:srgbClr val="171717"/>
                </a:solidFill>
                <a:effectLst/>
                <a:latin typeface="Segoe UI" panose="020B0502040204020203" pitchFamily="34" charset="0"/>
                <a:hlinkClick r:id="rId5"/>
              </a:rPr>
              <a:t>Entero</a:t>
            </a:r>
            <a:endParaRPr lang="en-US" b="0" i="0" dirty="0">
              <a:solidFill>
                <a:srgbClr val="171717"/>
              </a:solidFill>
              <a:effectLst/>
              <a:latin typeface="Segoe UI" panose="020B0502040204020203" pitchFamily="34" charset="0"/>
            </a:endParaRPr>
          </a:p>
          <a:p>
            <a:pPr algn="l">
              <a:buFont typeface="Arial" panose="020B0604020202020204" pitchFamily="34" charset="0"/>
              <a:buChar char="•"/>
            </a:pPr>
            <a:r>
              <a:rPr lang="en-US" b="0" i="0" u="none" strike="noStrike" dirty="0">
                <a:solidFill>
                  <a:srgbClr val="171717"/>
                </a:solidFill>
                <a:effectLst/>
                <a:latin typeface="Segoe UI" panose="020B0502040204020203" pitchFamily="34" charset="0"/>
                <a:hlinkClick r:id="rId6"/>
              </a:rPr>
              <a:t>JSON</a:t>
            </a:r>
            <a:endParaRPr lang="en-US" b="0" i="0" dirty="0">
              <a:solidFill>
                <a:srgbClr val="171717"/>
              </a:solidFill>
              <a:effectLst/>
              <a:latin typeface="Segoe UI" panose="020B0502040204020203" pitchFamily="34" charset="0"/>
            </a:endParaRPr>
          </a:p>
          <a:p>
            <a:pPr algn="l">
              <a:buFont typeface="Arial" panose="020B0604020202020204" pitchFamily="34" charset="0"/>
              <a:buChar char="•"/>
            </a:pPr>
            <a:r>
              <a:rPr lang="en-US" b="0" i="0" u="none" strike="noStrike" dirty="0" err="1">
                <a:solidFill>
                  <a:srgbClr val="171717"/>
                </a:solidFill>
                <a:effectLst/>
                <a:latin typeface="Segoe UI" panose="020B0502040204020203" pitchFamily="34" charset="0"/>
                <a:hlinkClick r:id="rId7"/>
              </a:rPr>
              <a:t>Número</a:t>
            </a:r>
            <a:r>
              <a:rPr lang="en-US" b="0" i="0" u="none" strike="noStrike" dirty="0">
                <a:solidFill>
                  <a:srgbClr val="171717"/>
                </a:solidFill>
                <a:effectLst/>
                <a:latin typeface="Segoe UI" panose="020B0502040204020203" pitchFamily="34" charset="0"/>
                <a:hlinkClick r:id="rId7"/>
              </a:rPr>
              <a:t> de </a:t>
            </a:r>
            <a:r>
              <a:rPr lang="en-US" b="0" i="0" u="none" strike="noStrike" dirty="0" err="1">
                <a:solidFill>
                  <a:srgbClr val="171717"/>
                </a:solidFill>
                <a:effectLst/>
                <a:latin typeface="Segoe UI" panose="020B0502040204020203" pitchFamily="34" charset="0"/>
                <a:hlinkClick r:id="rId7"/>
              </a:rPr>
              <a:t>teléfono</a:t>
            </a:r>
            <a:endParaRPr lang="en-US" b="0" i="0" dirty="0">
              <a:solidFill>
                <a:srgbClr val="171717"/>
              </a:solidFill>
              <a:effectLst/>
              <a:latin typeface="Segoe UI" panose="020B0502040204020203" pitchFamily="34" charset="0"/>
            </a:endParaRPr>
          </a:p>
          <a:p>
            <a:pPr algn="l">
              <a:buFont typeface="Arial" panose="020B0604020202020204" pitchFamily="34" charset="0"/>
              <a:buChar char="•"/>
            </a:pPr>
            <a:r>
              <a:rPr lang="en-US" b="0" i="0" u="none" strike="noStrike" dirty="0">
                <a:solidFill>
                  <a:srgbClr val="171717"/>
                </a:solidFill>
                <a:effectLst/>
                <a:latin typeface="Segoe UI" panose="020B0502040204020203" pitchFamily="34" charset="0"/>
                <a:hlinkClick r:id="rId8"/>
              </a:rPr>
              <a:t>General</a:t>
            </a:r>
            <a:endParaRPr lang="en-US" b="0" i="0" dirty="0">
              <a:solidFill>
                <a:srgbClr val="171717"/>
              </a:solidFill>
              <a:effectLst/>
              <a:latin typeface="Segoe UI" panose="020B0502040204020203" pitchFamily="34" charset="0"/>
            </a:endParaRPr>
          </a:p>
          <a:p>
            <a:pPr algn="l">
              <a:buFont typeface="Arial" panose="020B0604020202020204" pitchFamily="34" charset="0"/>
              <a:buChar char="•"/>
            </a:pPr>
            <a:r>
              <a:rPr lang="en-US" b="0" i="0" u="none" strike="noStrike" dirty="0" err="1">
                <a:solidFill>
                  <a:srgbClr val="171717"/>
                </a:solidFill>
                <a:effectLst/>
                <a:latin typeface="Segoe UI" panose="020B0502040204020203" pitchFamily="34" charset="0"/>
                <a:hlinkClick r:id="rId9"/>
              </a:rPr>
              <a:t>Cuenta</a:t>
            </a:r>
            <a:r>
              <a:rPr lang="en-US" b="0" i="0" u="none" strike="noStrike" dirty="0">
                <a:solidFill>
                  <a:srgbClr val="171717"/>
                </a:solidFill>
                <a:effectLst/>
                <a:latin typeface="Segoe UI" panose="020B0502040204020203" pitchFamily="34" charset="0"/>
                <a:hlinkClick r:id="rId9"/>
              </a:rPr>
              <a:t> social</a:t>
            </a:r>
            <a:endParaRPr lang="en-US" b="0" i="0" dirty="0">
              <a:solidFill>
                <a:srgbClr val="171717"/>
              </a:solidFill>
              <a:effectLst/>
              <a:latin typeface="Segoe UI" panose="020B0502040204020203" pitchFamily="34" charset="0"/>
            </a:endParaRPr>
          </a:p>
          <a:p>
            <a:pPr algn="l">
              <a:buFont typeface="Arial" panose="020B0604020202020204" pitchFamily="34" charset="0"/>
              <a:buChar char="•"/>
            </a:pPr>
            <a:r>
              <a:rPr lang="en-US" b="0" i="0" u="none" strike="noStrike" dirty="0">
                <a:solidFill>
                  <a:srgbClr val="171717"/>
                </a:solidFill>
                <a:effectLst/>
                <a:latin typeface="Segoe UI" panose="020B0502040204020203" pitchFamily="34" charset="0"/>
                <a:hlinkClick r:id="rId10"/>
              </a:rPr>
              <a:t>String</a:t>
            </a:r>
            <a:endParaRPr lang="en-US" b="0" i="0" dirty="0">
              <a:solidFill>
                <a:srgbClr val="171717"/>
              </a:solidFill>
              <a:effectLst/>
              <a:latin typeface="Segoe UI" panose="020B0502040204020203" pitchFamily="34" charset="0"/>
            </a:endParaRPr>
          </a:p>
          <a:p>
            <a:pPr algn="l">
              <a:buFont typeface="Arial" panose="020B0604020202020204" pitchFamily="34" charset="0"/>
              <a:buChar char="•"/>
            </a:pPr>
            <a:r>
              <a:rPr lang="en-US" b="0" i="0" u="none" strike="noStrike" dirty="0" err="1">
                <a:solidFill>
                  <a:srgbClr val="171717"/>
                </a:solidFill>
                <a:effectLst/>
                <a:latin typeface="Segoe UI" panose="020B0502040204020203" pitchFamily="34" charset="0"/>
                <a:hlinkClick r:id="rId11"/>
              </a:rPr>
              <a:t>StringCollection</a:t>
            </a:r>
            <a:endParaRPr lang="en-US" b="0" i="0" dirty="0">
              <a:solidFill>
                <a:srgbClr val="171717"/>
              </a:solidFill>
              <a:effectLst/>
              <a:latin typeface="Segoe UI" panose="020B0502040204020203" pitchFamily="34" charset="0"/>
            </a:endParaRPr>
          </a:p>
          <a:p>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7101105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Demo por cada tipo de </a:t>
            </a:r>
            <a:r>
              <a:rPr lang="es-ES" dirty="0" err="1"/>
              <a:t>method</a:t>
            </a:r>
            <a:r>
              <a:rPr lang="es-ES" dirty="0"/>
              <a:t>.</a:t>
            </a:r>
            <a:endParaRPr lang="en-US" dirty="0"/>
          </a:p>
        </p:txBody>
      </p:sp>
      <p:sp>
        <p:nvSpPr>
          <p:cNvPr id="4" name="Marcador de número de diapositiva 3"/>
          <p:cNvSpPr>
            <a:spLocks noGrp="1"/>
          </p:cNvSpPr>
          <p:nvPr>
            <p:ph type="sldNum" sz="quarter" idx="5"/>
          </p:nvPr>
        </p:nvSpPr>
        <p:spPr/>
        <p:txBody>
          <a:bodyPr/>
          <a:lstStyle/>
          <a:p>
            <a:fld id="{994D130B-EB20-45B1-AD9D-F77A2FB9C89F}" type="slidenum">
              <a:rPr lang="en-US" smtClean="0"/>
              <a:t>69</a:t>
            </a:fld>
            <a:endParaRPr lang="en-US"/>
          </a:p>
        </p:txBody>
      </p:sp>
    </p:spTree>
    <p:extLst>
      <p:ext uri="{BB962C8B-B14F-4D97-AF65-F5344CB8AC3E}">
        <p14:creationId xmlns:p14="http://schemas.microsoft.com/office/powerpoint/2010/main" val="192789453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Crear un flujo con las siguientes consideraciones:</a:t>
            </a:r>
          </a:p>
          <a:p>
            <a:r>
              <a:rPr lang="es-ES" dirty="0"/>
              <a:t>1 - Referencia a Base</a:t>
            </a:r>
          </a:p>
          <a:p>
            <a:r>
              <a:rPr lang="es-ES" dirty="0"/>
              <a:t>2 – Creación de una </a:t>
            </a:r>
            <a:r>
              <a:rPr lang="es-ES" dirty="0" err="1"/>
              <a:t>claim</a:t>
            </a:r>
            <a:r>
              <a:rPr lang="es-ES" dirty="0"/>
              <a:t> de tipo Country enumerado</a:t>
            </a:r>
          </a:p>
          <a:p>
            <a:r>
              <a:rPr lang="es-ES" dirty="0"/>
              <a:t>3 – Creación de una </a:t>
            </a:r>
            <a:r>
              <a:rPr lang="es-ES" dirty="0" err="1"/>
              <a:t>claim</a:t>
            </a:r>
            <a:r>
              <a:rPr lang="es-ES" dirty="0"/>
              <a:t> de tipo fecha</a:t>
            </a:r>
          </a:p>
          <a:p>
            <a:r>
              <a:rPr lang="es-ES" dirty="0"/>
              <a:t>4 – Creación de una </a:t>
            </a:r>
            <a:r>
              <a:rPr lang="es-ES" dirty="0" err="1"/>
              <a:t>claim</a:t>
            </a:r>
            <a:r>
              <a:rPr lang="es-ES" dirty="0"/>
              <a:t> de tipo contraseña</a:t>
            </a:r>
          </a:p>
          <a:p>
            <a:r>
              <a:rPr lang="es-ES" dirty="0"/>
              <a:t>5 – Crear predicado que compruebe que la contraseña tenga entre 8 y 12 y que tenga mínimo una minúscula, una mayúscula, un número y un dígito.</a:t>
            </a:r>
          </a:p>
          <a:p>
            <a:r>
              <a:rPr lang="es-ES" dirty="0"/>
              <a:t>6 – Crear un predicado que compruebe que la fecha sea mayor que hoy hasta final de año</a:t>
            </a:r>
            <a:endParaRPr lang="en-US" dirty="0"/>
          </a:p>
        </p:txBody>
      </p:sp>
      <p:sp>
        <p:nvSpPr>
          <p:cNvPr id="4" name="Marcador de número de diapositiva 3"/>
          <p:cNvSpPr>
            <a:spLocks noGrp="1"/>
          </p:cNvSpPr>
          <p:nvPr>
            <p:ph type="sldNum" sz="quarter" idx="5"/>
          </p:nvPr>
        </p:nvSpPr>
        <p:spPr/>
        <p:txBody>
          <a:bodyPr/>
          <a:lstStyle/>
          <a:p>
            <a:fld id="{994D130B-EB20-45B1-AD9D-F77A2FB9C89F}" type="slidenum">
              <a:rPr lang="en-US" smtClean="0"/>
              <a:t>70</a:t>
            </a:fld>
            <a:endParaRPr lang="en-US"/>
          </a:p>
        </p:txBody>
      </p:sp>
    </p:spTree>
    <p:extLst>
      <p:ext uri="{BB962C8B-B14F-4D97-AF65-F5344CB8AC3E}">
        <p14:creationId xmlns:p14="http://schemas.microsoft.com/office/powerpoint/2010/main" val="273729895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b="0" i="0" dirty="0">
                <a:solidFill>
                  <a:srgbClr val="171717"/>
                </a:solidFill>
                <a:effectLst/>
                <a:latin typeface="Segoe UI" panose="020B0502040204020203" pitchFamily="34" charset="0"/>
              </a:rPr>
              <a:t>El elemento </a:t>
            </a:r>
            <a:r>
              <a:rPr lang="es-ES" b="1" i="0" dirty="0" err="1">
                <a:solidFill>
                  <a:srgbClr val="171717"/>
                </a:solidFill>
                <a:effectLst/>
                <a:latin typeface="Segoe UI" panose="020B0502040204020203" pitchFamily="34" charset="0"/>
              </a:rPr>
              <a:t>ContentDefinitions</a:t>
            </a:r>
            <a:r>
              <a:rPr lang="es-ES" b="0" i="0" dirty="0">
                <a:solidFill>
                  <a:srgbClr val="171717"/>
                </a:solidFill>
                <a:effectLst/>
                <a:latin typeface="Segoe UI" panose="020B0502040204020203" pitchFamily="34" charset="0"/>
              </a:rPr>
              <a:t> contiene direcciones URL a plantillas HTML5 que pueden usarse en un recorrido del usuario.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b="0"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 b="0" i="0" dirty="0">
                <a:solidFill>
                  <a:srgbClr val="171717"/>
                </a:solidFill>
                <a:effectLst/>
                <a:latin typeface="Segoe UI" panose="020B0502040204020203" pitchFamily="34" charset="0"/>
              </a:rPr>
              <a:t> El URI de la página HTML5 se usa para un paso especificado de la interfaz de usuario. Por ejemplo, páginas de error, de registro o inicio de sesión, o de restablecimiento de contraseña.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b="0"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171717"/>
                </a:solidFill>
                <a:effectLst/>
                <a:latin typeface="Segoe UI" panose="020B0502040204020203" pitchFamily="34" charset="0"/>
              </a:rPr>
              <a:t>Los technical Profiles </a:t>
            </a:r>
            <a:r>
              <a:rPr lang="en-US" b="0" i="0" dirty="0" err="1">
                <a:solidFill>
                  <a:srgbClr val="171717"/>
                </a:solidFill>
                <a:effectLst/>
                <a:latin typeface="Segoe UI" panose="020B0502040204020203" pitchFamily="34" charset="0"/>
              </a:rPr>
              <a:t>tienen</a:t>
            </a:r>
            <a:r>
              <a:rPr lang="en-US" b="0" i="0" dirty="0">
                <a:solidFill>
                  <a:srgbClr val="171717"/>
                </a:solidFill>
                <a:effectLst/>
                <a:latin typeface="Segoe UI" panose="020B0502040204020203" pitchFamily="34" charset="0"/>
              </a:rPr>
              <a:t> un element de metadata que </a:t>
            </a:r>
            <a:r>
              <a:rPr lang="en-US" b="0" i="0" dirty="0" err="1">
                <a:solidFill>
                  <a:srgbClr val="171717"/>
                </a:solidFill>
                <a:effectLst/>
                <a:latin typeface="Segoe UI" panose="020B0502040204020203" pitchFamily="34" charset="0"/>
              </a:rPr>
              <a:t>hacen</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referencia</a:t>
            </a:r>
            <a:r>
              <a:rPr lang="en-US" b="0" i="0" dirty="0">
                <a:solidFill>
                  <a:srgbClr val="171717"/>
                </a:solidFill>
                <a:effectLst/>
                <a:latin typeface="Segoe UI" panose="020B0502040204020203" pitchFamily="34" charset="0"/>
              </a:rPr>
              <a:t> al </a:t>
            </a:r>
            <a:r>
              <a:rPr lang="en-US" b="0" i="0" dirty="0" err="1">
                <a:solidFill>
                  <a:srgbClr val="171717"/>
                </a:solidFill>
                <a:effectLst/>
                <a:latin typeface="Segoe UI" panose="020B0502040204020203" pitchFamily="34" charset="0"/>
              </a:rPr>
              <a:t>ContentDefinitionReferenceId</a:t>
            </a:r>
            <a:r>
              <a:rPr lang="en-US" b="0" i="0" dirty="0">
                <a:solidFill>
                  <a:srgbClr val="171717"/>
                </a:solidFill>
                <a:effectLst/>
                <a:latin typeface="Segoe UI" panose="020B0502040204020203" pitchFamily="34" charset="0"/>
              </a:rPr>
              <a:t>.</a:t>
            </a:r>
            <a:endParaRPr lang="es-ES" b="0" i="0" dirty="0">
              <a:solidFill>
                <a:srgbClr val="171717"/>
              </a:solidFill>
              <a:effectLst/>
              <a:latin typeface="Segoe UI" panose="020B0502040204020203" pitchFamily="34" charset="0"/>
            </a:endParaRP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924281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Azure B2C es compatible con </a:t>
            </a:r>
            <a:r>
              <a:rPr lang="en-US" dirty="0" err="1"/>
              <a:t>todos</a:t>
            </a:r>
            <a:r>
              <a:rPr lang="en-US" dirty="0"/>
              <a:t> </a:t>
            </a:r>
            <a:r>
              <a:rPr lang="en-US" dirty="0" err="1"/>
              <a:t>aquellos</a:t>
            </a:r>
            <a:r>
              <a:rPr lang="en-US" dirty="0"/>
              <a:t> </a:t>
            </a:r>
            <a:r>
              <a:rPr lang="en-US" dirty="0" err="1"/>
              <a:t>proveedores</a:t>
            </a:r>
            <a:r>
              <a:rPr lang="en-US" dirty="0"/>
              <a:t> de </a:t>
            </a:r>
            <a:r>
              <a:rPr lang="en-US" dirty="0" err="1"/>
              <a:t>identidad</a:t>
            </a:r>
            <a:r>
              <a:rPr lang="en-US" dirty="0"/>
              <a:t> que </a:t>
            </a:r>
            <a:r>
              <a:rPr lang="en-US" dirty="0" err="1"/>
              <a:t>sigan</a:t>
            </a:r>
            <a:r>
              <a:rPr lang="en-US" dirty="0"/>
              <a:t> </a:t>
            </a:r>
            <a:r>
              <a:rPr lang="en-US" dirty="0" err="1"/>
              <a:t>alguno</a:t>
            </a:r>
            <a:r>
              <a:rPr lang="en-US" dirty="0"/>
              <a:t> de </a:t>
            </a:r>
            <a:r>
              <a:rPr lang="en-US" dirty="0" err="1"/>
              <a:t>los</a:t>
            </a:r>
            <a:r>
              <a:rPr lang="en-US" dirty="0"/>
              <a:t> </a:t>
            </a:r>
            <a:r>
              <a:rPr lang="en-US" dirty="0" err="1"/>
              <a:t>estandar</a:t>
            </a:r>
            <a:r>
              <a:rPr lang="en-US" dirty="0"/>
              <a:t> OIDC, OAuth 2.0 o SAML 2.0.</a:t>
            </a:r>
          </a:p>
          <a:p>
            <a:r>
              <a:rPr lang="en-US" dirty="0" err="1"/>
              <a:t>Esto</a:t>
            </a:r>
            <a:r>
              <a:rPr lang="en-US" dirty="0"/>
              <a:t> </a:t>
            </a:r>
            <a:r>
              <a:rPr lang="en-US" dirty="0" err="1"/>
              <a:t>nos</a:t>
            </a:r>
            <a:r>
              <a:rPr lang="en-US" dirty="0"/>
              <a:t> </a:t>
            </a:r>
            <a:r>
              <a:rPr lang="en-US" dirty="0" err="1"/>
              <a:t>abre</a:t>
            </a:r>
            <a:r>
              <a:rPr lang="en-US" dirty="0"/>
              <a:t> </a:t>
            </a:r>
            <a:r>
              <a:rPr lang="en-US" dirty="0" err="1"/>
              <a:t>muchas</a:t>
            </a:r>
            <a:r>
              <a:rPr lang="en-US" dirty="0"/>
              <a:t> </a:t>
            </a:r>
            <a:r>
              <a:rPr lang="en-US" dirty="0" err="1"/>
              <a:t>posibilidades</a:t>
            </a:r>
            <a:r>
              <a:rPr lang="en-US" dirty="0"/>
              <a:t>. </a:t>
            </a:r>
            <a:r>
              <a:rPr lang="en-US" dirty="0" err="1"/>
              <a:t>Integraciones</a:t>
            </a:r>
            <a:r>
              <a:rPr lang="en-US" dirty="0"/>
              <a:t> con multiples </a:t>
            </a:r>
            <a:r>
              <a:rPr lang="en-US" dirty="0" err="1"/>
              <a:t>proveedores</a:t>
            </a:r>
            <a:r>
              <a:rPr lang="en-US" dirty="0"/>
              <a:t> </a:t>
            </a:r>
            <a:r>
              <a:rPr lang="en-US" dirty="0" err="1"/>
              <a:t>sociales</a:t>
            </a:r>
            <a:r>
              <a:rPr lang="en-US" dirty="0"/>
              <a:t> </a:t>
            </a:r>
            <a:r>
              <a:rPr lang="en-US" dirty="0" err="1"/>
              <a:t>ya</a:t>
            </a:r>
            <a:r>
              <a:rPr lang="en-US" dirty="0"/>
              <a:t> </a:t>
            </a:r>
            <a:r>
              <a:rPr lang="en-US" dirty="0" err="1"/>
              <a:t>integrados</a:t>
            </a:r>
            <a:r>
              <a:rPr lang="en-US" dirty="0"/>
              <a:t> </a:t>
            </a:r>
            <a:r>
              <a:rPr lang="en-US" dirty="0" err="1"/>
              <a:t>en</a:t>
            </a:r>
            <a:r>
              <a:rPr lang="en-US" dirty="0"/>
              <a:t> </a:t>
            </a:r>
            <a:r>
              <a:rPr lang="en-US" dirty="0" err="1"/>
              <a:t>el</a:t>
            </a:r>
            <a:r>
              <a:rPr lang="en-US" dirty="0"/>
              <a:t> portal, </a:t>
            </a:r>
            <a:r>
              <a:rPr lang="en-US" dirty="0" err="1"/>
              <a:t>otros</a:t>
            </a:r>
            <a:r>
              <a:rPr lang="en-US" dirty="0"/>
              <a:t> son </a:t>
            </a:r>
            <a:r>
              <a:rPr lang="en-US" dirty="0" err="1"/>
              <a:t>configurables</a:t>
            </a:r>
            <a:r>
              <a:rPr lang="en-US" dirty="0"/>
              <a:t> de </a:t>
            </a:r>
            <a:r>
              <a:rPr lang="en-US" dirty="0" err="1"/>
              <a:t>manera</a:t>
            </a:r>
            <a:r>
              <a:rPr lang="en-US" dirty="0"/>
              <a:t> manual.</a:t>
            </a:r>
          </a:p>
          <a:p>
            <a:endParaRPr lang="en-US" dirty="0"/>
          </a:p>
          <a:p>
            <a:r>
              <a:rPr lang="en-US" dirty="0" err="1"/>
              <a:t>Nosotoros</a:t>
            </a:r>
            <a:r>
              <a:rPr lang="en-US" dirty="0"/>
              <a:t> </a:t>
            </a:r>
            <a:r>
              <a:rPr lang="en-US" dirty="0" err="1"/>
              <a:t>usamos</a:t>
            </a:r>
            <a:r>
              <a:rPr lang="en-US" dirty="0"/>
              <a:t> OAuth2.0 y OIDC para </a:t>
            </a:r>
            <a:r>
              <a:rPr lang="en-US" dirty="0" err="1"/>
              <a:t>comunicarnos</a:t>
            </a:r>
            <a:r>
              <a:rPr lang="en-US" dirty="0"/>
              <a:t> con Azure B2C.</a:t>
            </a:r>
          </a:p>
          <a:p>
            <a:endParaRPr lang="en-US" dirty="0"/>
          </a:p>
          <a:p>
            <a:r>
              <a:rPr lang="en-US" dirty="0"/>
              <a:t>Links: https://learn.microsoft.com/en-us/azure/active-directory-b2c/overview</a:t>
            </a:r>
          </a:p>
          <a:p>
            <a:endParaRPr lang="en-US" dirty="0"/>
          </a:p>
        </p:txBody>
      </p:sp>
      <p:sp>
        <p:nvSpPr>
          <p:cNvPr id="4" name="Marcador de número de diapositiva 3"/>
          <p:cNvSpPr>
            <a:spLocks noGrp="1"/>
          </p:cNvSpPr>
          <p:nvPr>
            <p:ph type="sldNum" sz="quarter" idx="5"/>
          </p:nvPr>
        </p:nvSpPr>
        <p:spPr/>
        <p:txBody>
          <a:bodyPr/>
          <a:lstStyle/>
          <a:p>
            <a:fld id="{994D130B-EB20-45B1-AD9D-F77A2FB9C89F}" type="slidenum">
              <a:rPr lang="en-US" smtClean="0"/>
              <a:t>7</a:t>
            </a:fld>
            <a:endParaRPr lang="en-US"/>
          </a:p>
        </p:txBody>
      </p:sp>
    </p:spTree>
    <p:extLst>
      <p:ext uri="{BB962C8B-B14F-4D97-AF65-F5344CB8AC3E}">
        <p14:creationId xmlns:p14="http://schemas.microsoft.com/office/powerpoint/2010/main" val="161844660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err="1">
                <a:solidFill>
                  <a:srgbClr val="171717"/>
                </a:solidFill>
                <a:effectLst/>
                <a:latin typeface="Segoe UI" panose="020B0502040204020203" pitchFamily="34" charset="0"/>
              </a:rPr>
              <a:t>LoadUri</a:t>
            </a:r>
            <a:endParaRPr lang="en-US" b="1"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 dirty="0">
                <a:effectLst/>
              </a:rPr>
              <a:t>Los que empiezan por </a:t>
            </a:r>
            <a:r>
              <a:rPr lang="en-US" b="0" i="0" dirty="0">
                <a:solidFill>
                  <a:srgbClr val="171717"/>
                </a:solidFill>
                <a:effectLst/>
                <a:latin typeface="SFMono-Regular"/>
              </a:rPr>
              <a:t>~ </a:t>
            </a:r>
            <a:r>
              <a:rPr lang="en-US" b="0" i="0" dirty="0" err="1">
                <a:solidFill>
                  <a:srgbClr val="171717"/>
                </a:solidFill>
                <a:effectLst/>
                <a:latin typeface="SFMono-Regular"/>
              </a:rPr>
              <a:t>hacen</a:t>
            </a:r>
            <a:r>
              <a:rPr lang="en-US" b="0" i="0" dirty="0">
                <a:solidFill>
                  <a:srgbClr val="171717"/>
                </a:solidFill>
                <a:effectLst/>
                <a:latin typeface="SFMono-Regular"/>
              </a:rPr>
              <a:t> </a:t>
            </a:r>
            <a:r>
              <a:rPr lang="en-US" b="0" i="0" dirty="0" err="1">
                <a:solidFill>
                  <a:srgbClr val="171717"/>
                </a:solidFill>
                <a:effectLst/>
                <a:latin typeface="SFMono-Regular"/>
              </a:rPr>
              <a:t>referencia</a:t>
            </a:r>
            <a:r>
              <a:rPr lang="en-US" b="0" i="0" dirty="0">
                <a:solidFill>
                  <a:srgbClr val="171717"/>
                </a:solidFill>
                <a:effectLst/>
                <a:latin typeface="SFMono-Regular"/>
              </a:rPr>
              <a:t> a un path </a:t>
            </a:r>
            <a:r>
              <a:rPr lang="en-US" b="0" i="0" dirty="0" err="1">
                <a:solidFill>
                  <a:srgbClr val="171717"/>
                </a:solidFill>
                <a:effectLst/>
                <a:latin typeface="SFMono-Regular"/>
              </a:rPr>
              <a:t>relativo</a:t>
            </a:r>
            <a:r>
              <a:rPr lang="en-US" b="0" i="0" dirty="0">
                <a:solidFill>
                  <a:srgbClr val="171717"/>
                </a:solidFill>
                <a:effectLst/>
                <a:latin typeface="SFMono-Regular"/>
              </a:rPr>
              <a:t> del </a:t>
            </a:r>
            <a:r>
              <a:rPr lang="en-US" b="0" i="0" dirty="0" err="1">
                <a:solidFill>
                  <a:srgbClr val="171717"/>
                </a:solidFill>
                <a:effectLst/>
                <a:latin typeface="SFMono-Regular"/>
              </a:rPr>
              <a:t>propio</a:t>
            </a:r>
            <a:r>
              <a:rPr lang="en-US" b="0" i="0" dirty="0">
                <a:solidFill>
                  <a:srgbClr val="171717"/>
                </a:solidFill>
                <a:effectLst/>
                <a:latin typeface="SFMono-Regular"/>
              </a:rPr>
              <a:t> tenant de Azure B2C</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171717"/>
                </a:solidFill>
                <a:effectLst/>
                <a:latin typeface="SFMono-Regular"/>
              </a:rPr>
              <a:t>Se </a:t>
            </a:r>
            <a:r>
              <a:rPr lang="en-US" b="0" i="0" dirty="0" err="1">
                <a:solidFill>
                  <a:srgbClr val="171717"/>
                </a:solidFill>
                <a:effectLst/>
                <a:latin typeface="SFMono-Regular"/>
              </a:rPr>
              <a:t>puede</a:t>
            </a:r>
            <a:r>
              <a:rPr lang="en-US" b="0" i="0" dirty="0">
                <a:solidFill>
                  <a:srgbClr val="171717"/>
                </a:solidFill>
                <a:effectLst/>
                <a:latin typeface="SFMono-Regular"/>
              </a:rPr>
              <a:t> </a:t>
            </a:r>
            <a:r>
              <a:rPr lang="en-US" b="0" i="0" dirty="0" err="1">
                <a:solidFill>
                  <a:srgbClr val="171717"/>
                </a:solidFill>
                <a:effectLst/>
                <a:latin typeface="SFMono-Regular"/>
              </a:rPr>
              <a:t>customiuzar</a:t>
            </a:r>
            <a:r>
              <a:rPr lang="en-US" b="0" i="0" dirty="0">
                <a:solidFill>
                  <a:srgbClr val="171717"/>
                </a:solidFill>
                <a:effectLst/>
                <a:latin typeface="SFMono-Regular"/>
              </a:rPr>
              <a:t> </a:t>
            </a:r>
            <a:r>
              <a:rPr lang="en-US" b="0" i="0" dirty="0" err="1">
                <a:solidFill>
                  <a:srgbClr val="171717"/>
                </a:solidFill>
                <a:effectLst/>
                <a:latin typeface="SFMono-Regular"/>
              </a:rPr>
              <a:t>añadiendo</a:t>
            </a:r>
            <a:r>
              <a:rPr lang="en-US" b="0" i="0" dirty="0">
                <a:solidFill>
                  <a:srgbClr val="171717"/>
                </a:solidFill>
                <a:effectLst/>
                <a:latin typeface="SFMono-Regular"/>
              </a:rPr>
              <a:t> </a:t>
            </a:r>
            <a:r>
              <a:rPr lang="en-US" b="0" i="0" dirty="0" err="1">
                <a:solidFill>
                  <a:srgbClr val="171717"/>
                </a:solidFill>
                <a:effectLst/>
                <a:latin typeface="SFMono-Regular"/>
              </a:rPr>
              <a:t>cualquier</a:t>
            </a:r>
            <a:r>
              <a:rPr lang="en-US" b="0" i="0" dirty="0">
                <a:solidFill>
                  <a:srgbClr val="171717"/>
                </a:solidFill>
                <a:effectLst/>
                <a:latin typeface="SFMono-Regular"/>
              </a:rPr>
              <a:t> path </a:t>
            </a:r>
            <a:r>
              <a:rPr lang="en-US" b="0" i="0" dirty="0" err="1">
                <a:solidFill>
                  <a:srgbClr val="171717"/>
                </a:solidFill>
                <a:effectLst/>
                <a:latin typeface="SFMono-Regular"/>
              </a:rPr>
              <a:t>absoluto</a:t>
            </a:r>
            <a:r>
              <a:rPr lang="en-US" b="0" i="0" dirty="0">
                <a:solidFill>
                  <a:srgbClr val="171717"/>
                </a:solidFill>
                <a:effectLst/>
                <a:latin typeface="SFMono-Regular"/>
              </a:rPr>
              <a:t>, De un Storage </a:t>
            </a:r>
            <a:r>
              <a:rPr lang="en-US" b="0" i="0" dirty="0" err="1">
                <a:solidFill>
                  <a:srgbClr val="171717"/>
                </a:solidFill>
                <a:effectLst/>
                <a:latin typeface="SFMono-Regular"/>
              </a:rPr>
              <a:t>por</a:t>
            </a:r>
            <a:r>
              <a:rPr lang="en-US" b="0" i="0" dirty="0">
                <a:solidFill>
                  <a:srgbClr val="171717"/>
                </a:solidFill>
                <a:effectLst/>
                <a:latin typeface="SFMono-Regular"/>
              </a:rPr>
              <a:t> </a:t>
            </a:r>
            <a:r>
              <a:rPr lang="en-US" b="0" i="0" dirty="0" err="1">
                <a:solidFill>
                  <a:srgbClr val="171717"/>
                </a:solidFill>
                <a:effectLst/>
                <a:latin typeface="SFMono-Regular"/>
              </a:rPr>
              <a:t>ejemplo</a:t>
            </a:r>
            <a:r>
              <a:rPr lang="en-US" b="0" i="0" dirty="0">
                <a:solidFill>
                  <a:srgbClr val="171717"/>
                </a:solidFill>
                <a:effectLst/>
                <a:latin typeface="SFMono-Regular"/>
              </a:rPr>
              <a:t>. https://your-storage-account.blob.core.windows.net/your-container/customize-ui.html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171717"/>
              </a:solidFill>
              <a:effectLst/>
              <a:latin typeface="SFMono-Regular"/>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err="1">
                <a:solidFill>
                  <a:srgbClr val="171717"/>
                </a:solidFill>
                <a:effectLst/>
                <a:latin typeface="Segoe UI" panose="020B0502040204020203" pitchFamily="34" charset="0"/>
              </a:rPr>
              <a:t>DataUri</a:t>
            </a:r>
            <a:endParaRPr lang="en-US" b="1"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 b="0" i="0" dirty="0">
                <a:solidFill>
                  <a:srgbClr val="171717"/>
                </a:solidFill>
                <a:effectLst/>
                <a:latin typeface="Segoe UI" panose="020B0502040204020203" pitchFamily="34" charset="0"/>
              </a:rPr>
              <a:t>Cargar </a:t>
            </a:r>
            <a:r>
              <a:rPr lang="es-ES" b="0" i="0" dirty="0" err="1">
                <a:solidFill>
                  <a:srgbClr val="171717"/>
                </a:solidFill>
                <a:effectLst/>
                <a:latin typeface="Segoe UI" panose="020B0502040204020203" pitchFamily="34" charset="0"/>
              </a:rPr>
              <a:t>Ht,l</a:t>
            </a:r>
            <a:r>
              <a:rPr lang="es-ES" b="0" i="0" dirty="0">
                <a:solidFill>
                  <a:srgbClr val="171717"/>
                </a:solidFill>
                <a:effectLst/>
                <a:latin typeface="Segoe UI" panose="020B0502040204020203" pitchFamily="34" charset="0"/>
              </a:rPr>
              <a:t> y </a:t>
            </a:r>
            <a:r>
              <a:rPr lang="es-ES" b="0" i="0" dirty="0" err="1">
                <a:solidFill>
                  <a:srgbClr val="171717"/>
                </a:solidFill>
                <a:effectLst/>
                <a:latin typeface="Segoe UI" panose="020B0502040204020203" pitchFamily="34" charset="0"/>
              </a:rPr>
              <a:t>javascript</a:t>
            </a:r>
            <a:r>
              <a:rPr lang="es-ES" b="0" i="0" dirty="0">
                <a:solidFill>
                  <a:srgbClr val="171717"/>
                </a:solidFill>
                <a:effectLst/>
                <a:latin typeface="Segoe UI" panose="020B0502040204020203" pitchFamily="34" charset="0"/>
              </a:rPr>
              <a:t> del lado cliente. lista de los identificadores de página que puede usar.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171717"/>
                </a:solidFill>
                <a:effectLst/>
                <a:latin typeface="SFMono-Regular"/>
              </a:rPr>
              <a:t>urn:com:microsoft:aad:b2c:elements:page-name:version</a:t>
            </a:r>
            <a:endParaRPr lang="es-ES" b="0"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s-ES" b="0"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 sz="1200" b="1" i="0" kern="1200" dirty="0" err="1">
                <a:solidFill>
                  <a:srgbClr val="171717"/>
                </a:solidFill>
                <a:effectLst/>
                <a:latin typeface="Segoe UI" panose="020B0502040204020203" pitchFamily="34" charset="0"/>
                <a:ea typeface="+mn-ea"/>
                <a:cs typeface="+mn-cs"/>
              </a:rPr>
              <a:t>Globalexception</a:t>
            </a:r>
            <a:r>
              <a:rPr lang="es-ES" dirty="0">
                <a:effectLst/>
              </a:rPr>
              <a:t>: Muestra una página de error cuando se produce una excepción o un error.</a:t>
            </a:r>
          </a:p>
          <a:p>
            <a:pPr marL="0" marR="0" lvl="0" indent="0" algn="l" defTabSz="914400" rtl="0" eaLnBrk="1" fontAlgn="auto" latinLnBrk="0" hangingPunct="1">
              <a:lnSpc>
                <a:spcPct val="100000"/>
              </a:lnSpc>
              <a:spcBef>
                <a:spcPts val="0"/>
              </a:spcBef>
              <a:spcAft>
                <a:spcPts val="0"/>
              </a:spcAft>
              <a:buClrTx/>
              <a:buSzTx/>
              <a:buFontTx/>
              <a:buNone/>
              <a:tabLst/>
              <a:defRPr/>
            </a:pPr>
            <a:r>
              <a:rPr lang="es-ES" sz="1200" b="1" i="0" kern="1200" dirty="0" err="1">
                <a:solidFill>
                  <a:srgbClr val="171717"/>
                </a:solidFill>
                <a:effectLst/>
                <a:latin typeface="Segoe UI" panose="020B0502040204020203" pitchFamily="34" charset="0"/>
                <a:ea typeface="+mn-ea"/>
                <a:cs typeface="+mn-cs"/>
              </a:rPr>
              <a:t>providerselection</a:t>
            </a:r>
            <a:r>
              <a:rPr lang="es-ES" dirty="0">
                <a:effectLst/>
              </a:rPr>
              <a:t>, </a:t>
            </a:r>
            <a:r>
              <a:rPr lang="es-ES" dirty="0" err="1">
                <a:effectLst/>
              </a:rPr>
              <a:t>idpselection</a:t>
            </a:r>
            <a:r>
              <a:rPr lang="es-ES" dirty="0">
                <a:effectLst/>
              </a:rPr>
              <a:t>: Muestra una lista de los proveedores de identidades que los usuarios pueden elegir durante el inicio de sesión.</a:t>
            </a:r>
          </a:p>
          <a:p>
            <a:pPr marL="0" marR="0" lvl="0" indent="0" algn="l" defTabSz="914400" rtl="0" eaLnBrk="1" fontAlgn="auto" latinLnBrk="0" hangingPunct="1">
              <a:lnSpc>
                <a:spcPct val="100000"/>
              </a:lnSpc>
              <a:spcBef>
                <a:spcPts val="0"/>
              </a:spcBef>
              <a:spcAft>
                <a:spcPts val="0"/>
              </a:spcAft>
              <a:buClrTx/>
              <a:buSzTx/>
              <a:buFontTx/>
              <a:buNone/>
              <a:tabLst/>
              <a:defRPr/>
            </a:pPr>
            <a:r>
              <a:rPr lang="es-ES" sz="1200" b="1" i="0" kern="1200" dirty="0" err="1">
                <a:solidFill>
                  <a:srgbClr val="171717"/>
                </a:solidFill>
                <a:effectLst/>
                <a:latin typeface="Segoe UI" panose="020B0502040204020203" pitchFamily="34" charset="0"/>
                <a:ea typeface="+mn-ea"/>
                <a:cs typeface="+mn-cs"/>
              </a:rPr>
              <a:t>Unifiedssp</a:t>
            </a:r>
            <a:r>
              <a:rPr lang="es-ES" dirty="0">
                <a:effectLst/>
              </a:rPr>
              <a:t>: Muestra un formulario para iniciar sesión con una cuenta local basada en una dirección de correo electrónico o un nombre de usuario. Este valor también proporciona la "funcionalidad de mantener iniciada la sesión" y el vínculo "¿Olvidó la contraseña?".</a:t>
            </a:r>
          </a:p>
          <a:p>
            <a:pPr marL="0" marR="0" lvl="0" indent="0" algn="l" defTabSz="914400" rtl="0" eaLnBrk="1" fontAlgn="auto" latinLnBrk="0" hangingPunct="1">
              <a:lnSpc>
                <a:spcPct val="100000"/>
              </a:lnSpc>
              <a:spcBef>
                <a:spcPts val="0"/>
              </a:spcBef>
              <a:spcAft>
                <a:spcPts val="0"/>
              </a:spcAft>
              <a:buClrTx/>
              <a:buSzTx/>
              <a:buFontTx/>
              <a:buNone/>
              <a:tabLst/>
              <a:defRPr/>
            </a:pPr>
            <a:r>
              <a:rPr lang="es-ES" sz="1200" b="1" i="0" kern="1200" dirty="0" err="1">
                <a:solidFill>
                  <a:srgbClr val="171717"/>
                </a:solidFill>
                <a:effectLst/>
                <a:latin typeface="Segoe UI" panose="020B0502040204020203" pitchFamily="34" charset="0"/>
                <a:ea typeface="+mn-ea"/>
                <a:cs typeface="+mn-cs"/>
              </a:rPr>
              <a:t>Unifiedssd</a:t>
            </a:r>
            <a:r>
              <a:rPr lang="es-ES" dirty="0">
                <a:effectLst/>
              </a:rPr>
              <a:t>: Muestra un formulario para iniciar sesión con una cuenta local basada en una dirección de correo electrónico o un nombre de usuario. Este identificador de página está en desuso. Use el identificador de página </a:t>
            </a:r>
            <a:r>
              <a:rPr lang="es-ES" dirty="0" err="1">
                <a:effectLst/>
              </a:rPr>
              <a:t>unifiedssp</a:t>
            </a:r>
            <a:r>
              <a:rPr lang="es-ES" dirty="0">
                <a:effectLst/>
              </a:rPr>
              <a:t> en su lugar.</a:t>
            </a:r>
          </a:p>
          <a:p>
            <a:pPr marL="0" marR="0" lvl="0" indent="0" algn="l" defTabSz="914400" rtl="0" eaLnBrk="1" fontAlgn="auto" latinLnBrk="0" hangingPunct="1">
              <a:lnSpc>
                <a:spcPct val="100000"/>
              </a:lnSpc>
              <a:spcBef>
                <a:spcPts val="0"/>
              </a:spcBef>
              <a:spcAft>
                <a:spcPts val="0"/>
              </a:spcAft>
              <a:buClrTx/>
              <a:buSzTx/>
              <a:buFontTx/>
              <a:buNone/>
              <a:tabLst/>
              <a:defRPr/>
            </a:pPr>
            <a:r>
              <a:rPr lang="es-ES" sz="1200" b="1" i="0" kern="1200" dirty="0" err="1">
                <a:solidFill>
                  <a:srgbClr val="171717"/>
                </a:solidFill>
                <a:effectLst/>
                <a:latin typeface="Segoe UI" panose="020B0502040204020203" pitchFamily="34" charset="0"/>
                <a:ea typeface="+mn-ea"/>
                <a:cs typeface="+mn-cs"/>
              </a:rPr>
              <a:t>Multifactor</a:t>
            </a:r>
            <a:r>
              <a:rPr lang="es-ES" dirty="0">
                <a:effectLst/>
              </a:rPr>
              <a:t>: Verifica los números de teléfono mediante mensajes de texto o llamadas de voz durante el registro o inicio de sesión.</a:t>
            </a:r>
          </a:p>
          <a:p>
            <a:pPr marL="0" marR="0" lvl="0" indent="0" algn="l" defTabSz="914400" rtl="0" eaLnBrk="1" fontAlgn="auto" latinLnBrk="0" hangingPunct="1">
              <a:lnSpc>
                <a:spcPct val="100000"/>
              </a:lnSpc>
              <a:spcBef>
                <a:spcPts val="0"/>
              </a:spcBef>
              <a:spcAft>
                <a:spcPts val="0"/>
              </a:spcAft>
              <a:buClrTx/>
              <a:buSzTx/>
              <a:buFontTx/>
              <a:buNone/>
              <a:tabLst/>
              <a:defRPr/>
            </a:pPr>
            <a:r>
              <a:rPr lang="es-ES" sz="1200" b="1" i="0" kern="1200" dirty="0" err="1">
                <a:solidFill>
                  <a:srgbClr val="171717"/>
                </a:solidFill>
                <a:effectLst/>
                <a:latin typeface="Segoe UI" panose="020B0502040204020203" pitchFamily="34" charset="0"/>
                <a:ea typeface="+mn-ea"/>
                <a:cs typeface="+mn-cs"/>
              </a:rPr>
              <a:t>Selfasserted</a:t>
            </a:r>
            <a:r>
              <a:rPr lang="es-ES" dirty="0">
                <a:effectLst/>
              </a:rPr>
              <a:t>: Muestra un formulario para recopilar datos de un usuario. Por ejemplo, permite a los usuarios crear o actualizar su perfil.</a:t>
            </a:r>
            <a:endParaRPr lang="en-US" b="1"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err="1">
                <a:solidFill>
                  <a:srgbClr val="171717"/>
                </a:solidFill>
                <a:effectLst/>
                <a:latin typeface="Segoe UI" panose="020B0502040204020203" pitchFamily="34" charset="0"/>
              </a:rPr>
              <a:t>Puede</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habilitar</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el</a:t>
            </a:r>
            <a:r>
              <a:rPr lang="en-US" b="0" i="0" dirty="0">
                <a:solidFill>
                  <a:srgbClr val="171717"/>
                </a:solidFill>
                <a:effectLst/>
                <a:latin typeface="Segoe UI" panose="020B0502040204020203" pitchFamily="34" charset="0"/>
              </a:rPr>
              <a:t> </a:t>
            </a:r>
            <a:r>
              <a:rPr lang="en-US" b="0" i="0" u="none" strike="noStrike" dirty="0" err="1">
                <a:effectLst/>
                <a:latin typeface="Segoe UI" panose="020B0502040204020203" pitchFamily="34" charset="0"/>
                <a:hlinkClick r:id="rId3"/>
              </a:rPr>
              <a:t>código</a:t>
            </a:r>
            <a:r>
              <a:rPr lang="en-US" b="0" i="0" u="none" strike="noStrike" dirty="0">
                <a:effectLst/>
                <a:latin typeface="Segoe UI" panose="020B0502040204020203" pitchFamily="34" charset="0"/>
                <a:hlinkClick r:id="rId3"/>
              </a:rPr>
              <a:t> </a:t>
            </a:r>
            <a:r>
              <a:rPr lang="en-US" b="0" i="0" u="none" strike="noStrike" dirty="0" err="1">
                <a:effectLst/>
                <a:latin typeface="Segoe UI" panose="020B0502040204020203" pitchFamily="34" charset="0"/>
                <a:hlinkClick r:id="rId3"/>
              </a:rPr>
              <a:t>cliente</a:t>
            </a:r>
            <a:r>
              <a:rPr lang="en-US" b="0" i="0" u="none" strike="noStrike" dirty="0">
                <a:effectLst/>
                <a:latin typeface="Segoe UI" panose="020B0502040204020203" pitchFamily="34" charset="0"/>
                <a:hlinkClick r:id="rId3"/>
              </a:rPr>
              <a:t> de JavaScript</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insertando</a:t>
            </a:r>
            <a:r>
              <a:rPr lang="en-US" b="0" i="0" dirty="0">
                <a:solidFill>
                  <a:srgbClr val="171717"/>
                </a:solidFill>
                <a:effectLst/>
                <a:latin typeface="Segoe UI" panose="020B0502040204020203" pitchFamily="34" charset="0"/>
              </a:rPr>
              <a:t> </a:t>
            </a:r>
            <a:r>
              <a:rPr lang="en-US" dirty="0"/>
              <a:t>contract</a:t>
            </a:r>
            <a:r>
              <a:rPr lang="en-US" b="0" i="0" dirty="0">
                <a:solidFill>
                  <a:srgbClr val="171717"/>
                </a:solidFill>
                <a:effectLst/>
                <a:latin typeface="Segoe UI" panose="020B0502040204020203" pitchFamily="34" charset="0"/>
              </a:rPr>
              <a:t> entre </a:t>
            </a:r>
            <a:r>
              <a:rPr lang="en-US" dirty="0"/>
              <a:t>elements</a:t>
            </a:r>
            <a:r>
              <a:rPr lang="en-US" b="0" i="0" dirty="0">
                <a:solidFill>
                  <a:srgbClr val="171717"/>
                </a:solidFill>
                <a:effectLst/>
                <a:latin typeface="Segoe UI" panose="020B0502040204020203" pitchFamily="34" charset="0"/>
              </a:rPr>
              <a:t> y </a:t>
            </a:r>
            <a:r>
              <a:rPr lang="en-US" b="0" i="0" dirty="0" err="1">
                <a:solidFill>
                  <a:srgbClr val="171717"/>
                </a:solidFill>
                <a:effectLst/>
                <a:latin typeface="Segoe UI" panose="020B0502040204020203" pitchFamily="34" charset="0"/>
              </a:rPr>
              <a:t>el</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tipo</a:t>
            </a:r>
            <a:r>
              <a:rPr lang="en-US" b="0" i="0" dirty="0">
                <a:solidFill>
                  <a:srgbClr val="171717"/>
                </a:solidFill>
                <a:effectLst/>
                <a:latin typeface="Segoe UI" panose="020B0502040204020203" pitchFamily="34" charset="0"/>
              </a:rPr>
              <a:t> de </a:t>
            </a:r>
            <a:r>
              <a:rPr lang="en-US" b="0" i="0" dirty="0" err="1">
                <a:solidFill>
                  <a:srgbClr val="171717"/>
                </a:solidFill>
                <a:effectLst/>
                <a:latin typeface="Segoe UI" panose="020B0502040204020203" pitchFamily="34" charset="0"/>
              </a:rPr>
              <a:t>página</a:t>
            </a:r>
            <a:r>
              <a:rPr lang="en-US" b="0" i="0" dirty="0">
                <a:solidFill>
                  <a:srgbClr val="171717"/>
                </a:solidFill>
                <a:effectLst/>
                <a:latin typeface="Segoe UI" panose="020B0502040204020203" pitchFamily="34" charset="0"/>
              </a:rPr>
              <a:t>. Por </a:t>
            </a:r>
            <a:r>
              <a:rPr lang="en-US" b="0" i="0" dirty="0" err="1">
                <a:solidFill>
                  <a:srgbClr val="171717"/>
                </a:solidFill>
                <a:effectLst/>
                <a:latin typeface="Segoe UI" panose="020B0502040204020203" pitchFamily="34" charset="0"/>
              </a:rPr>
              <a:t>ejemplo</a:t>
            </a:r>
            <a:r>
              <a:rPr lang="en-US" b="0" i="0" dirty="0">
                <a:solidFill>
                  <a:srgbClr val="171717"/>
                </a:solidFill>
                <a:effectLst/>
                <a:latin typeface="Segoe UI" panose="020B0502040204020203" pitchFamily="34" charset="0"/>
              </a:rPr>
              <a:t>, </a:t>
            </a:r>
            <a:r>
              <a:rPr lang="en-US" dirty="0"/>
              <a:t>urn:com:microsoft:aad:b2c:elements:contract:page-name:version</a:t>
            </a:r>
            <a:r>
              <a:rPr lang="en-US" b="0" i="0" dirty="0">
                <a:solidFill>
                  <a:srgbClr val="171717"/>
                </a:solidFill>
                <a:effectLst/>
                <a:latin typeface="Segoe UI" panose="020B0502040204020203" pitchFamily="34" charset="0"/>
              </a:rPr>
              <a:t>.</a:t>
            </a:r>
            <a:endParaRPr lang="en-US" b="1"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a:solidFill>
                  <a:srgbClr val="171717"/>
                </a:solidFill>
                <a:effectLst/>
                <a:latin typeface="Segoe UI" panose="020B0502040204020203" pitchFamily="34" charset="0"/>
              </a:rPr>
              <a:t>Claves de </a:t>
            </a:r>
            <a:r>
              <a:rPr lang="en-US" b="1" i="0" dirty="0" err="1">
                <a:solidFill>
                  <a:srgbClr val="171717"/>
                </a:solidFill>
                <a:effectLst/>
                <a:latin typeface="Segoe UI" panose="020B0502040204020203" pitchFamily="34" charset="0"/>
              </a:rPr>
              <a:t>metadatos</a:t>
            </a:r>
            <a:endParaRPr lang="en-US" b="1"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 dirty="0" err="1">
                <a:effectLst/>
              </a:rPr>
              <a:t>DisplayName</a:t>
            </a:r>
            <a:r>
              <a:rPr lang="es-ES" dirty="0">
                <a:effectLst/>
              </a:rPr>
              <a:t>    </a:t>
            </a:r>
            <a:r>
              <a:rPr lang="es-ES" dirty="0" err="1">
                <a:effectLst/>
              </a:rPr>
              <a:t>Obligatorio:No</a:t>
            </a:r>
            <a:r>
              <a:rPr lang="es-ES" dirty="0">
                <a:effectLst/>
              </a:rPr>
              <a:t>          Una cadena que contiene el nombre de la definición del contenido.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b="1"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br>
              <a:rPr lang="es-ES" b="1" i="0" dirty="0">
                <a:solidFill>
                  <a:srgbClr val="171717"/>
                </a:solidFill>
                <a:effectLst/>
                <a:latin typeface="Segoe UI" panose="020B0502040204020203" pitchFamily="34" charset="0"/>
              </a:rPr>
            </a:br>
            <a:r>
              <a:rPr lang="es-ES" b="1" i="0" dirty="0">
                <a:solidFill>
                  <a:srgbClr val="171717"/>
                </a:solidFill>
                <a:effectLst/>
                <a:latin typeface="Segoe UI" panose="020B0502040204020203" pitchFamily="34" charset="0"/>
              </a:rPr>
              <a:t>Id. de definición de contenido</a:t>
            </a:r>
          </a:p>
          <a:p>
            <a:pPr marL="0" marR="0" lvl="0" indent="0" algn="l" defTabSz="914400" rtl="0" eaLnBrk="1" fontAlgn="auto" latinLnBrk="0" hangingPunct="1">
              <a:lnSpc>
                <a:spcPct val="100000"/>
              </a:lnSpc>
              <a:spcBef>
                <a:spcPts val="0"/>
              </a:spcBef>
              <a:spcAft>
                <a:spcPts val="0"/>
              </a:spcAft>
              <a:buClrTx/>
              <a:buSzTx/>
              <a:buFontTx/>
              <a:buNone/>
              <a:tabLst/>
              <a:defRPr/>
            </a:pPr>
            <a:r>
              <a:rPr lang="es-ES" b="0" i="0" dirty="0">
                <a:solidFill>
                  <a:srgbClr val="171717"/>
                </a:solidFill>
                <a:effectLst/>
                <a:latin typeface="Segoe UI" panose="020B0502040204020203" pitchFamily="34" charset="0"/>
              </a:rPr>
              <a:t>En la tabla siguiente… todos los tipos. Puede crear sus propias definiciones de contenido con un id. arbitrario.</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hlinkClick r:id="rId4"/>
              </a:rPr>
              <a:t>ContentDefinitions</a:t>
            </a:r>
            <a:r>
              <a:rPr lang="en-US" dirty="0">
                <a:hlinkClick r:id="rId4"/>
              </a:rPr>
              <a:t> - Azure AD B2C | Microsoft Learn</a:t>
            </a:r>
            <a:endParaRPr lang="en-US" b="1" i="0" dirty="0">
              <a:solidFill>
                <a:srgbClr val="171717"/>
              </a:solidFill>
              <a:effectLst/>
              <a:latin typeface="Segoe UI" panose="020B0502040204020203" pitchFamily="34" charset="0"/>
            </a:endParaRPr>
          </a:p>
          <a:p>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755128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Demo completa del </a:t>
            </a:r>
            <a:r>
              <a:rPr lang="es-ES" dirty="0" err="1"/>
              <a:t>content</a:t>
            </a:r>
            <a:r>
              <a:rPr lang="es-ES" dirty="0"/>
              <a:t> </a:t>
            </a:r>
            <a:r>
              <a:rPr lang="es-ES" dirty="0" err="1"/>
              <a:t>definition</a:t>
            </a:r>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6614018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Crear un flujo con las siguientes consideraciones:</a:t>
            </a:r>
          </a:p>
          <a:p>
            <a:r>
              <a:rPr lang="es-ES" dirty="0"/>
              <a:t>1 - Referencia a Base</a:t>
            </a:r>
          </a:p>
          <a:p>
            <a:r>
              <a:rPr lang="es-ES" dirty="0"/>
              <a:t>2 – Cambiar un diseño de flujo </a:t>
            </a:r>
            <a:r>
              <a:rPr lang="es-ES" dirty="0" err="1"/>
              <a:t>signup-signin</a:t>
            </a:r>
            <a:r>
              <a:rPr lang="es-ES" dirty="0"/>
              <a:t> con el tuyo referenciado.</a:t>
            </a:r>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6628259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b="0" i="0" dirty="0">
                <a:solidFill>
                  <a:srgbClr val="171717"/>
                </a:solidFill>
                <a:effectLst/>
                <a:latin typeface="Segoe UI" panose="020B0502040204020203" pitchFamily="34" charset="0"/>
              </a:rPr>
              <a:t>El elemento </a:t>
            </a:r>
            <a:r>
              <a:rPr lang="es-ES" b="1" i="0" dirty="0" err="1">
                <a:solidFill>
                  <a:srgbClr val="171717"/>
                </a:solidFill>
                <a:effectLst/>
                <a:latin typeface="Segoe UI" panose="020B0502040204020203" pitchFamily="34" charset="0"/>
              </a:rPr>
              <a:t>Localization</a:t>
            </a:r>
            <a:r>
              <a:rPr lang="es-ES" b="0" i="0" dirty="0">
                <a:solidFill>
                  <a:srgbClr val="171717"/>
                </a:solidFill>
                <a:effectLst/>
                <a:latin typeface="Segoe UI" panose="020B0502040204020203" pitchFamily="34" charset="0"/>
              </a:rPr>
              <a:t> permite incluir varios idiomas o configuraciones regionales en la directiva para los recorridos del usuario. Admitir la localización en las directivas le permite:</a:t>
            </a:r>
          </a:p>
          <a:p>
            <a:pPr algn="l">
              <a:buFont typeface="Arial" panose="020B0604020202020204" pitchFamily="34" charset="0"/>
              <a:buChar char="•"/>
            </a:pPr>
            <a:r>
              <a:rPr lang="es-ES" b="0" i="0" dirty="0">
                <a:solidFill>
                  <a:srgbClr val="171717"/>
                </a:solidFill>
                <a:effectLst/>
                <a:latin typeface="Segoe UI" panose="020B0502040204020203" pitchFamily="34" charset="0"/>
              </a:rPr>
              <a:t>Configurar la lista explícita de los idiomas admitidos en una directiva y seleccionar un idioma predeterminado.</a:t>
            </a:r>
          </a:p>
          <a:p>
            <a:pPr algn="l">
              <a:buFont typeface="Arial" panose="020B0604020202020204" pitchFamily="34" charset="0"/>
              <a:buChar char="•"/>
            </a:pPr>
            <a:r>
              <a:rPr lang="es-ES" b="0" i="0" dirty="0">
                <a:solidFill>
                  <a:srgbClr val="171717"/>
                </a:solidFill>
                <a:effectLst/>
                <a:latin typeface="Segoe UI" panose="020B0502040204020203" pitchFamily="34" charset="0"/>
              </a:rPr>
              <a:t>Proporcionar cadenas y colecciones específicas del idioma.</a:t>
            </a:r>
          </a:p>
          <a:p>
            <a:pPr algn="l">
              <a:buFont typeface="Arial" panose="020B0604020202020204" pitchFamily="34" charset="0"/>
              <a:buChar char="•"/>
            </a:pPr>
            <a:endParaRPr lang="es-ES" b="0" i="0" dirty="0">
              <a:solidFill>
                <a:srgbClr val="171717"/>
              </a:solidFill>
              <a:effectLst/>
              <a:latin typeface="Segoe UI" panose="020B0502040204020203" pitchFamily="34" charset="0"/>
            </a:endParaRPr>
          </a:p>
          <a:p>
            <a:pPr algn="l">
              <a:buFont typeface="Arial" panose="020B0604020202020204" pitchFamily="34" charset="0"/>
              <a:buChar char="•"/>
            </a:pPr>
            <a:r>
              <a:rPr lang="es-ES" b="0" i="0" dirty="0" err="1">
                <a:solidFill>
                  <a:srgbClr val="171717"/>
                </a:solidFill>
                <a:effectLst/>
                <a:latin typeface="Segoe UI" panose="020B0502040204020203" pitchFamily="34" charset="0"/>
              </a:rPr>
              <a:t>Enabled</a:t>
            </a:r>
            <a:r>
              <a:rPr lang="es-ES" b="0" i="0" dirty="0">
                <a:solidFill>
                  <a:srgbClr val="171717"/>
                </a:solidFill>
                <a:effectLst/>
                <a:latin typeface="Segoe UI" panose="020B0502040204020203" pitchFamily="34" charset="0"/>
              </a:rPr>
              <a:t>: Obligatorio: No Valores True/False</a:t>
            </a:r>
          </a:p>
          <a:p>
            <a:pPr algn="l">
              <a:buFont typeface="Arial" panose="020B0604020202020204" pitchFamily="34" charset="0"/>
              <a:buChar char="•"/>
            </a:pPr>
            <a:r>
              <a:rPr lang="pt-BR" dirty="0" err="1">
                <a:effectLst/>
              </a:rPr>
              <a:t>SupportedLanguages</a:t>
            </a:r>
            <a:r>
              <a:rPr lang="pt-BR" dirty="0">
                <a:effectLst/>
              </a:rPr>
              <a:t>    1:n          Lista de idiomas admitidos.</a:t>
            </a:r>
          </a:p>
          <a:p>
            <a:pPr algn="l">
              <a:buFont typeface="Arial" panose="020B0604020202020204" pitchFamily="34" charset="0"/>
              <a:buChar char="•"/>
            </a:pPr>
            <a:r>
              <a:rPr lang="en-US" dirty="0" err="1">
                <a:effectLst/>
              </a:rPr>
              <a:t>LocalizedResources</a:t>
            </a:r>
            <a:r>
              <a:rPr lang="en-US" dirty="0">
                <a:effectLst/>
              </a:rPr>
              <a:t>       0:n          Lista de </a:t>
            </a:r>
            <a:r>
              <a:rPr lang="en-US" dirty="0" err="1">
                <a:effectLst/>
              </a:rPr>
              <a:t>recursos</a:t>
            </a:r>
            <a:r>
              <a:rPr lang="en-US" dirty="0">
                <a:effectLst/>
              </a:rPr>
              <a:t> </a:t>
            </a:r>
            <a:r>
              <a:rPr lang="en-US" dirty="0" err="1">
                <a:effectLst/>
              </a:rPr>
              <a:t>localizados</a:t>
            </a:r>
            <a:r>
              <a:rPr lang="en-US" dirty="0">
                <a:effectLst/>
              </a:rPr>
              <a:t>.</a:t>
            </a:r>
            <a:endParaRPr lang="es-ES" b="0" i="0" dirty="0">
              <a:solidFill>
                <a:srgbClr val="171717"/>
              </a:solidFill>
              <a:effectLst/>
              <a:latin typeface="Segoe UI" panose="020B0502040204020203" pitchFamily="34" charset="0"/>
            </a:endParaRP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5146978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err="1"/>
              <a:t>LozalizedCollections</a:t>
            </a:r>
            <a:r>
              <a:rPr lang="es-ES" dirty="0"/>
              <a:t>:</a:t>
            </a:r>
          </a:p>
          <a:p>
            <a:endParaRPr lang="es-ES" dirty="0"/>
          </a:p>
          <a:p>
            <a:r>
              <a:rPr lang="en-US" b="0" i="0" dirty="0" err="1">
                <a:solidFill>
                  <a:srgbClr val="171717"/>
                </a:solidFill>
                <a:effectLst/>
                <a:latin typeface="Segoe UI" panose="020B0502040204020203" pitchFamily="34" charset="0"/>
              </a:rPr>
              <a:t>LocalizedCollection</a:t>
            </a:r>
            <a:r>
              <a:rPr lang="es-ES" b="0" i="0" dirty="0">
                <a:solidFill>
                  <a:srgbClr val="171717"/>
                </a:solidFill>
                <a:effectLst/>
                <a:latin typeface="Segoe UI" panose="020B0502040204020203" pitchFamily="34" charset="0"/>
              </a:rPr>
              <a:t>       - </a:t>
            </a:r>
            <a:r>
              <a:rPr lang="en-US" b="0" i="0" dirty="0">
                <a:solidFill>
                  <a:srgbClr val="171717"/>
                </a:solidFill>
                <a:effectLst/>
                <a:latin typeface="Segoe UI" panose="020B0502040204020203" pitchFamily="34" charset="0"/>
              </a:rPr>
              <a:t>1:n</a:t>
            </a:r>
            <a:r>
              <a:rPr lang="es-ES" b="0" i="0" dirty="0">
                <a:solidFill>
                  <a:srgbClr val="171717"/>
                </a:solidFill>
                <a:effectLst/>
                <a:latin typeface="Segoe UI" panose="020B0502040204020203" pitchFamily="34" charset="0"/>
              </a:rPr>
              <a:t>     -</a:t>
            </a:r>
            <a:r>
              <a:rPr lang="en-US" b="0" i="0" dirty="0">
                <a:solidFill>
                  <a:srgbClr val="171717"/>
                </a:solidFill>
                <a:effectLst/>
                <a:latin typeface="Segoe UI" panose="020B0502040204020203" pitchFamily="34" charset="0"/>
              </a:rPr>
              <a:t>Lista de </a:t>
            </a:r>
            <a:r>
              <a:rPr lang="en-US" b="0" i="0" dirty="0" err="1">
                <a:solidFill>
                  <a:srgbClr val="171717"/>
                </a:solidFill>
                <a:effectLst/>
                <a:latin typeface="Segoe UI" panose="020B0502040204020203" pitchFamily="34" charset="0"/>
              </a:rPr>
              <a:t>idiomas</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admitidos</a:t>
            </a:r>
            <a:r>
              <a:rPr lang="en-US" b="0" i="0" dirty="0">
                <a:solidFill>
                  <a:srgbClr val="171717"/>
                </a:solidFill>
                <a:effectLst/>
                <a:latin typeface="Segoe UI" panose="020B0502040204020203" pitchFamily="34" charset="0"/>
              </a:rPr>
              <a:t>.</a:t>
            </a:r>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1467414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endParaRPr lang="es-ES" b="0" i="0" dirty="0">
              <a:solidFill>
                <a:srgbClr val="171717"/>
              </a:solidFill>
              <a:effectLst/>
              <a:latin typeface="Segoe UI" panose="020B0502040204020203" pitchFamily="34" charset="0"/>
            </a:endParaRP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9718724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b="1" i="0" dirty="0" err="1">
                <a:solidFill>
                  <a:srgbClr val="171717"/>
                </a:solidFill>
                <a:effectLst/>
                <a:latin typeface="Segoe UI" panose="020B0502040204020203" pitchFamily="34" charset="0"/>
              </a:rPr>
              <a:t>LocalizedStrings</a:t>
            </a:r>
            <a:r>
              <a:rPr lang="en-US" b="0" i="0" dirty="0">
                <a:solidFill>
                  <a:srgbClr val="171717"/>
                </a:solidFill>
                <a:effectLst/>
                <a:latin typeface="Segoe UI" panose="020B0502040204020203" pitchFamily="34" charset="0"/>
              </a:rPr>
              <a:t> </a:t>
            </a:r>
            <a:r>
              <a:rPr lang="es-ES" dirty="0"/>
              <a:t>:</a:t>
            </a:r>
          </a:p>
          <a:p>
            <a:endParaRPr lang="es-ES" dirty="0"/>
          </a:p>
          <a:p>
            <a:r>
              <a:rPr lang="en-US" b="1" i="0" dirty="0" err="1">
                <a:solidFill>
                  <a:srgbClr val="171717"/>
                </a:solidFill>
                <a:effectLst/>
                <a:latin typeface="Segoe UI" panose="020B0502040204020203" pitchFamily="34" charset="0"/>
              </a:rPr>
              <a:t>LocalizedStrings</a:t>
            </a:r>
            <a:r>
              <a:rPr lang="en-US" b="0" i="0" dirty="0">
                <a:solidFill>
                  <a:srgbClr val="171717"/>
                </a:solidFill>
                <a:effectLst/>
                <a:latin typeface="Segoe UI" panose="020B0502040204020203" pitchFamily="34" charset="0"/>
              </a:rPr>
              <a:t> </a:t>
            </a:r>
            <a:r>
              <a:rPr lang="es-ES" b="0" i="0" dirty="0">
                <a:solidFill>
                  <a:srgbClr val="171717"/>
                </a:solidFill>
                <a:effectLst/>
                <a:latin typeface="Segoe UI" panose="020B0502040204020203" pitchFamily="34" charset="0"/>
              </a:rPr>
              <a:t>       - </a:t>
            </a:r>
            <a:r>
              <a:rPr lang="en-US" b="0" i="0" dirty="0">
                <a:solidFill>
                  <a:srgbClr val="171717"/>
                </a:solidFill>
                <a:effectLst/>
                <a:latin typeface="Segoe UI" panose="020B0502040204020203" pitchFamily="34" charset="0"/>
              </a:rPr>
              <a:t>1:n</a:t>
            </a:r>
            <a:r>
              <a:rPr lang="es-ES" b="0" i="0" dirty="0">
                <a:solidFill>
                  <a:srgbClr val="171717"/>
                </a:solidFill>
                <a:effectLst/>
                <a:latin typeface="Segoe UI" panose="020B0502040204020203" pitchFamily="34" charset="0"/>
              </a:rPr>
              <a:t>     -</a:t>
            </a:r>
            <a:r>
              <a:rPr lang="en-US" b="0" i="0" dirty="0">
                <a:solidFill>
                  <a:srgbClr val="171717"/>
                </a:solidFill>
                <a:effectLst/>
                <a:latin typeface="Segoe UI" panose="020B0502040204020203" pitchFamily="34" charset="0"/>
              </a:rPr>
              <a:t>Cadena </a:t>
            </a:r>
            <a:r>
              <a:rPr lang="en-US" b="0" i="0" dirty="0" err="1">
                <a:solidFill>
                  <a:srgbClr val="171717"/>
                </a:solidFill>
                <a:effectLst/>
                <a:latin typeface="Segoe UI" panose="020B0502040204020203" pitchFamily="34" charset="0"/>
              </a:rPr>
              <a:t>localizada</a:t>
            </a:r>
            <a:r>
              <a:rPr lang="en-US" b="0" i="0" dirty="0">
                <a:solidFill>
                  <a:srgbClr val="171717"/>
                </a:solidFill>
                <a:effectLst/>
                <a:latin typeface="Segoe UI" panose="020B0502040204020203" pitchFamily="34" charset="0"/>
              </a:rPr>
              <a:t>.</a:t>
            </a:r>
          </a:p>
          <a:p>
            <a:endParaRPr lang="en-US" b="0" i="0" dirty="0">
              <a:solidFill>
                <a:srgbClr val="171717"/>
              </a:solidFill>
              <a:effectLst/>
              <a:latin typeface="Segoe UI" panose="020B0502040204020203" pitchFamily="34" charset="0"/>
            </a:endParaRPr>
          </a:p>
          <a:p>
            <a:endParaRPr lang="en-US" b="0" i="0" dirty="0">
              <a:solidFill>
                <a:srgbClr val="171717"/>
              </a:solidFill>
              <a:effectLst/>
              <a:latin typeface="Segoe UI" panose="020B0502040204020203" pitchFamily="34" charset="0"/>
            </a:endParaRPr>
          </a:p>
          <a:p>
            <a:endParaRPr lang="en-US" b="0" i="0" dirty="0">
              <a:solidFill>
                <a:srgbClr val="171717"/>
              </a:solidFill>
              <a:effectLst/>
              <a:latin typeface="Segoe UI" panose="020B0502040204020203" pitchFamily="34" charset="0"/>
            </a:endParaRPr>
          </a:p>
          <a:p>
            <a:r>
              <a:rPr lang="en-US" b="0" i="0" dirty="0" err="1">
                <a:solidFill>
                  <a:srgbClr val="171717"/>
                </a:solidFill>
                <a:effectLst/>
                <a:latin typeface="Segoe UI" panose="020B0502040204020203" pitchFamily="34" charset="0"/>
              </a:rPr>
              <a:t>StringIf</a:t>
            </a:r>
            <a:r>
              <a:rPr lang="en-US" b="0" i="0" dirty="0">
                <a:solidFill>
                  <a:srgbClr val="171717"/>
                </a:solidFill>
                <a:effectLst/>
                <a:latin typeface="Segoe UI" panose="020B0502040204020203" pitchFamily="34" charset="0"/>
              </a:rPr>
              <a:t> </a:t>
            </a:r>
            <a:r>
              <a:rPr lang="es-ES" sz="1200" b="1" i="0" kern="1200" dirty="0" err="1">
                <a:solidFill>
                  <a:schemeClr val="dk1"/>
                </a:solidFill>
                <a:effectLst/>
                <a:latin typeface="+mn-lt"/>
                <a:ea typeface="+mn-ea"/>
                <a:cs typeface="+mn-cs"/>
              </a:rPr>
              <a:t>ElementType</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Valores</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posibles</a:t>
            </a:r>
            <a:r>
              <a:rPr lang="en-US" b="0" i="0" dirty="0">
                <a:solidFill>
                  <a:srgbClr val="171717"/>
                </a:solidFill>
                <a:effectLst/>
                <a:latin typeface="Segoe UI" panose="020B0502040204020203" pitchFamily="34" charset="0"/>
              </a:rPr>
              <a:t>: </a:t>
            </a:r>
            <a:r>
              <a:rPr lang="es-ES" b="0" i="0" dirty="0">
                <a:solidFill>
                  <a:srgbClr val="171717"/>
                </a:solidFill>
                <a:effectLst/>
                <a:latin typeface="Segoe UI" panose="020B0502040204020203" pitchFamily="34" charset="0"/>
              </a:rPr>
              <a:t>El valor </a:t>
            </a:r>
            <a:r>
              <a:rPr lang="es-ES" b="1" dirty="0" err="1"/>
              <a:t>DisplayName</a:t>
            </a:r>
            <a:r>
              <a:rPr lang="es-ES" b="0" i="0" dirty="0">
                <a:solidFill>
                  <a:srgbClr val="171717"/>
                </a:solidFill>
                <a:effectLst/>
                <a:latin typeface="Segoe UI" panose="020B0502040204020203" pitchFamily="34" charset="0"/>
              </a:rPr>
              <a:t> se usa para establecer el nombre para mostrar de la notificación. El valor </a:t>
            </a:r>
            <a:r>
              <a:rPr lang="es-ES" b="1" dirty="0" err="1"/>
              <a:t>AdminHelpText</a:t>
            </a:r>
            <a:r>
              <a:rPr lang="es-ES" b="0" i="0" dirty="0">
                <a:solidFill>
                  <a:srgbClr val="171717"/>
                </a:solidFill>
                <a:effectLst/>
                <a:latin typeface="Segoe UI" panose="020B0502040204020203" pitchFamily="34" charset="0"/>
              </a:rPr>
              <a:t> se usa para establecer el nombre del texto de ayuda del usuario de la notificación. El valor </a:t>
            </a:r>
            <a:r>
              <a:rPr lang="es-ES" b="1" dirty="0" err="1"/>
              <a:t>PatternHelpText</a:t>
            </a:r>
            <a:r>
              <a:rPr lang="es-ES" b="0" i="0" dirty="0">
                <a:solidFill>
                  <a:srgbClr val="171717"/>
                </a:solidFill>
                <a:effectLst/>
                <a:latin typeface="Segoe UI" panose="020B0502040204020203" pitchFamily="34" charset="0"/>
              </a:rPr>
              <a:t> se usa para establecer el texto de ayuda del patrón de la notificación</a:t>
            </a:r>
          </a:p>
          <a:p>
            <a:endParaRPr lang="es-ES" b="0" i="0" dirty="0">
              <a:solidFill>
                <a:srgbClr val="171717"/>
              </a:solidFill>
              <a:effectLst/>
              <a:latin typeface="Segoe UI" panose="020B0502040204020203" pitchFamily="34" charset="0"/>
            </a:endParaRPr>
          </a:p>
          <a:p>
            <a:r>
              <a:rPr lang="es-ES" b="0" i="0" dirty="0">
                <a:solidFill>
                  <a:srgbClr val="171717"/>
                </a:solidFill>
                <a:effectLst/>
                <a:latin typeface="Segoe UI" panose="020B0502040204020203" pitchFamily="34" charset="0"/>
              </a:rPr>
              <a:t>Mostramos ejemplos en la demo.</a:t>
            </a:r>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0305635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b="0" i="0" dirty="0">
                <a:solidFill>
                  <a:srgbClr val="171717"/>
                </a:solidFill>
                <a:effectLst/>
                <a:latin typeface="Segoe UI" panose="020B0502040204020203" pitchFamily="34" charset="0"/>
              </a:rPr>
              <a:t>El elemento </a:t>
            </a:r>
            <a:r>
              <a:rPr lang="es-ES" b="1" i="0" dirty="0" err="1">
                <a:solidFill>
                  <a:srgbClr val="171717"/>
                </a:solidFill>
                <a:effectLst/>
                <a:latin typeface="Segoe UI" panose="020B0502040204020203" pitchFamily="34" charset="0"/>
              </a:rPr>
              <a:t>Localization</a:t>
            </a:r>
            <a:r>
              <a:rPr lang="es-ES" b="0" i="0" dirty="0">
                <a:solidFill>
                  <a:srgbClr val="171717"/>
                </a:solidFill>
                <a:effectLst/>
                <a:latin typeface="Segoe UI" panose="020B0502040204020203" pitchFamily="34" charset="0"/>
              </a:rPr>
              <a:t> permite incluir varios idiomas o configuraciones regionales en la directiva para los recorridos del usuario. Admitir la localización en las directivas le permite:</a:t>
            </a:r>
          </a:p>
          <a:p>
            <a:pPr algn="l">
              <a:buFont typeface="Arial" panose="020B0604020202020204" pitchFamily="34" charset="0"/>
              <a:buChar char="•"/>
            </a:pPr>
            <a:r>
              <a:rPr lang="es-ES" b="0" i="0" dirty="0">
                <a:solidFill>
                  <a:srgbClr val="171717"/>
                </a:solidFill>
                <a:effectLst/>
                <a:latin typeface="Segoe UI" panose="020B0502040204020203" pitchFamily="34" charset="0"/>
              </a:rPr>
              <a:t>Configurar la lista explícita de los idiomas admitidos en una directiva y seleccionar un idioma predeterminado.</a:t>
            </a:r>
          </a:p>
          <a:p>
            <a:pPr algn="l">
              <a:buFont typeface="Arial" panose="020B0604020202020204" pitchFamily="34" charset="0"/>
              <a:buChar char="•"/>
            </a:pPr>
            <a:r>
              <a:rPr lang="es-ES" b="0" i="0" dirty="0">
                <a:solidFill>
                  <a:srgbClr val="171717"/>
                </a:solidFill>
                <a:effectLst/>
                <a:latin typeface="Segoe UI" panose="020B0502040204020203" pitchFamily="34" charset="0"/>
              </a:rPr>
              <a:t>Proporcionar cadenas y colecciones específicas del idioma.</a:t>
            </a:r>
          </a:p>
          <a:p>
            <a:pPr algn="l">
              <a:buFont typeface="Arial" panose="020B0604020202020204" pitchFamily="34" charset="0"/>
              <a:buChar char="•"/>
            </a:pPr>
            <a:endParaRPr lang="es-ES" b="0" i="0" dirty="0">
              <a:solidFill>
                <a:srgbClr val="171717"/>
              </a:solidFill>
              <a:effectLst/>
              <a:latin typeface="Segoe UI" panose="020B0502040204020203" pitchFamily="34" charset="0"/>
            </a:endParaRPr>
          </a:p>
          <a:p>
            <a:pPr algn="l">
              <a:buFont typeface="Arial" panose="020B0604020202020204" pitchFamily="34" charset="0"/>
              <a:buChar char="•"/>
            </a:pPr>
            <a:r>
              <a:rPr lang="es-ES" b="0" i="0" dirty="0" err="1">
                <a:solidFill>
                  <a:srgbClr val="171717"/>
                </a:solidFill>
                <a:effectLst/>
                <a:latin typeface="Segoe UI" panose="020B0502040204020203" pitchFamily="34" charset="0"/>
              </a:rPr>
              <a:t>Enabled</a:t>
            </a:r>
            <a:r>
              <a:rPr lang="es-ES" b="0" i="0" dirty="0">
                <a:solidFill>
                  <a:srgbClr val="171717"/>
                </a:solidFill>
                <a:effectLst/>
                <a:latin typeface="Segoe UI" panose="020B0502040204020203" pitchFamily="34" charset="0"/>
              </a:rPr>
              <a:t>: Obligatorio: No Valores True/False</a:t>
            </a:r>
          </a:p>
          <a:p>
            <a:pPr algn="l">
              <a:buFont typeface="Arial" panose="020B0604020202020204" pitchFamily="34" charset="0"/>
              <a:buChar char="•"/>
            </a:pPr>
            <a:r>
              <a:rPr lang="pt-BR" dirty="0" err="1">
                <a:effectLst/>
              </a:rPr>
              <a:t>SupportedLanguages</a:t>
            </a:r>
            <a:r>
              <a:rPr lang="pt-BR" dirty="0">
                <a:effectLst/>
              </a:rPr>
              <a:t>    1:n          Lista de idiomas admitidos.</a:t>
            </a:r>
          </a:p>
          <a:p>
            <a:pPr algn="l">
              <a:buFont typeface="Arial" panose="020B0604020202020204" pitchFamily="34" charset="0"/>
              <a:buChar char="•"/>
            </a:pPr>
            <a:r>
              <a:rPr lang="en-US" dirty="0" err="1">
                <a:effectLst/>
              </a:rPr>
              <a:t>LocalizedResources</a:t>
            </a:r>
            <a:r>
              <a:rPr lang="en-US" dirty="0">
                <a:effectLst/>
              </a:rPr>
              <a:t>       0:n          Lista de </a:t>
            </a:r>
            <a:r>
              <a:rPr lang="en-US" dirty="0" err="1">
                <a:effectLst/>
              </a:rPr>
              <a:t>recursos</a:t>
            </a:r>
            <a:r>
              <a:rPr lang="en-US" dirty="0">
                <a:effectLst/>
              </a:rPr>
              <a:t> </a:t>
            </a:r>
            <a:r>
              <a:rPr lang="en-US" dirty="0" err="1">
                <a:effectLst/>
              </a:rPr>
              <a:t>localizados</a:t>
            </a:r>
            <a:r>
              <a:rPr lang="en-US" dirty="0">
                <a:effectLst/>
              </a:rPr>
              <a:t>.</a:t>
            </a:r>
            <a:endParaRPr lang="es-ES" b="0" i="0" dirty="0">
              <a:solidFill>
                <a:srgbClr val="171717"/>
              </a:solidFill>
              <a:effectLst/>
              <a:latin typeface="Segoe UI" panose="020B0502040204020203" pitchFamily="34" charset="0"/>
            </a:endParaRP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9584563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Demo por cada tipo de </a:t>
            </a:r>
            <a:r>
              <a:rPr lang="es-ES" dirty="0" err="1"/>
              <a:t>lozalization</a:t>
            </a:r>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0668375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Crear un flujo con las siguientes consideraciones:</a:t>
            </a:r>
          </a:p>
          <a:p>
            <a:r>
              <a:rPr lang="es-ES" dirty="0"/>
              <a:t>1 - Referencia a Base</a:t>
            </a:r>
          </a:p>
          <a:p>
            <a:r>
              <a:rPr lang="es-ES" dirty="0"/>
              <a:t>2 – Crear una </a:t>
            </a:r>
            <a:r>
              <a:rPr lang="es-ES" dirty="0" err="1"/>
              <a:t>localization</a:t>
            </a:r>
            <a:r>
              <a:rPr lang="es-ES" dirty="0"/>
              <a:t> de tipo </a:t>
            </a:r>
            <a:r>
              <a:rPr lang="es-ES" dirty="0" err="1"/>
              <a:t>claim</a:t>
            </a:r>
            <a:r>
              <a:rPr lang="es-ES" dirty="0"/>
              <a:t> </a:t>
            </a:r>
            <a:r>
              <a:rPr lang="es-ES" dirty="0" err="1"/>
              <a:t>type</a:t>
            </a:r>
            <a:endParaRPr lang="es-ES" dirty="0"/>
          </a:p>
          <a:p>
            <a:r>
              <a:rPr lang="es-ES" dirty="0"/>
              <a:t>3 – crear una </a:t>
            </a:r>
            <a:r>
              <a:rPr lang="es-ES" dirty="0" err="1"/>
              <a:t>seguda</a:t>
            </a:r>
            <a:r>
              <a:rPr lang="es-ES" dirty="0"/>
              <a:t> </a:t>
            </a:r>
            <a:r>
              <a:rPr lang="es-ES" dirty="0" err="1"/>
              <a:t>claim</a:t>
            </a:r>
            <a:r>
              <a:rPr lang="es-ES" dirty="0"/>
              <a:t> que se rellene el valor con un </a:t>
            </a:r>
            <a:r>
              <a:rPr lang="es-ES" dirty="0" err="1"/>
              <a:t>claim</a:t>
            </a:r>
            <a:r>
              <a:rPr lang="es-ES" dirty="0"/>
              <a:t> </a:t>
            </a:r>
            <a:r>
              <a:rPr lang="es-ES" dirty="0" err="1"/>
              <a:t>transformation</a:t>
            </a:r>
            <a:endParaRPr lang="es-E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178197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Podemos </a:t>
            </a:r>
            <a:r>
              <a:rPr lang="en-US" dirty="0" err="1"/>
              <a:t>hacer</a:t>
            </a:r>
            <a:r>
              <a:rPr lang="en-US" dirty="0"/>
              <a:t> </a:t>
            </a:r>
            <a:r>
              <a:rPr lang="en-US" dirty="0" err="1"/>
              <a:t>mucho</a:t>
            </a:r>
            <a:r>
              <a:rPr lang="en-US" dirty="0"/>
              <a:t> </a:t>
            </a:r>
            <a:r>
              <a:rPr lang="en-US" dirty="0" err="1"/>
              <a:t>más</a:t>
            </a:r>
            <a:r>
              <a:rPr lang="en-US" dirty="0"/>
              <a:t>:</a:t>
            </a:r>
          </a:p>
          <a:p>
            <a:pPr marL="171450" indent="-171450">
              <a:buFontTx/>
              <a:buChar char="-"/>
            </a:pPr>
            <a:r>
              <a:rPr lang="en-US" dirty="0" err="1"/>
              <a:t>Integrarnos</a:t>
            </a:r>
            <a:r>
              <a:rPr lang="en-US" dirty="0"/>
              <a:t> con bases de </a:t>
            </a:r>
            <a:r>
              <a:rPr lang="en-US" dirty="0" err="1"/>
              <a:t>datos</a:t>
            </a:r>
            <a:r>
              <a:rPr lang="en-US" dirty="0"/>
              <a:t> de </a:t>
            </a:r>
            <a:r>
              <a:rPr lang="en-US" dirty="0" err="1"/>
              <a:t>usuarios</a:t>
            </a:r>
            <a:r>
              <a:rPr lang="en-US" dirty="0"/>
              <a:t> </a:t>
            </a:r>
            <a:r>
              <a:rPr lang="en-US" dirty="0" err="1"/>
              <a:t>externas</a:t>
            </a:r>
            <a:r>
              <a:rPr lang="en-US" dirty="0"/>
              <a:t>, que </a:t>
            </a:r>
            <a:r>
              <a:rPr lang="en-US" dirty="0" err="1"/>
              <a:t>sean</a:t>
            </a:r>
            <a:r>
              <a:rPr lang="en-US" dirty="0"/>
              <a:t> </a:t>
            </a:r>
            <a:r>
              <a:rPr lang="en-US" dirty="0" err="1"/>
              <a:t>nuestro</a:t>
            </a:r>
            <a:r>
              <a:rPr lang="en-US" dirty="0"/>
              <a:t> “punto de </a:t>
            </a:r>
            <a:r>
              <a:rPr lang="en-US" dirty="0" err="1"/>
              <a:t>verdad</a:t>
            </a:r>
            <a:r>
              <a:rPr lang="en-US" dirty="0"/>
              <a:t>” de </a:t>
            </a:r>
            <a:r>
              <a:rPr lang="en-US" dirty="0" err="1"/>
              <a:t>los</a:t>
            </a:r>
            <a:r>
              <a:rPr lang="en-US" dirty="0"/>
              <a:t> </a:t>
            </a:r>
            <a:r>
              <a:rPr lang="en-US" dirty="0" err="1"/>
              <a:t>datos</a:t>
            </a:r>
            <a:r>
              <a:rPr lang="en-US" dirty="0"/>
              <a:t> de </a:t>
            </a:r>
            <a:r>
              <a:rPr lang="en-US" dirty="0" err="1"/>
              <a:t>nuestros</a:t>
            </a:r>
            <a:r>
              <a:rPr lang="en-US" dirty="0"/>
              <a:t> </a:t>
            </a:r>
            <a:r>
              <a:rPr lang="en-US" dirty="0" err="1"/>
              <a:t>usuarios</a:t>
            </a:r>
            <a:r>
              <a:rPr lang="en-US" dirty="0"/>
              <a:t> (y </a:t>
            </a:r>
            <a:r>
              <a:rPr lang="en-US" dirty="0" err="1"/>
              <a:t>actualizarlos</a:t>
            </a:r>
            <a:r>
              <a:rPr lang="en-US" dirty="0"/>
              <a:t> </a:t>
            </a:r>
            <a:r>
              <a:rPr lang="en-US" dirty="0" err="1"/>
              <a:t>si</a:t>
            </a:r>
            <a:r>
              <a:rPr lang="en-US" dirty="0"/>
              <a:t> lo </a:t>
            </a:r>
            <a:r>
              <a:rPr lang="en-US" dirty="0" err="1"/>
              <a:t>necesitamos</a:t>
            </a:r>
            <a:r>
              <a:rPr lang="en-US" dirty="0"/>
              <a:t>).</a:t>
            </a:r>
          </a:p>
          <a:p>
            <a:pPr marL="171450" indent="-171450">
              <a:buFontTx/>
              <a:buChar char="-"/>
            </a:pPr>
            <a:r>
              <a:rPr lang="en-US" dirty="0"/>
              <a:t>Podemos </a:t>
            </a:r>
            <a:r>
              <a:rPr lang="en-US" dirty="0" err="1"/>
              <a:t>customizar</a:t>
            </a:r>
            <a:r>
              <a:rPr lang="en-US" dirty="0"/>
              <a:t> </a:t>
            </a:r>
            <a:r>
              <a:rPr lang="en-US" dirty="0" err="1"/>
              <a:t>como</a:t>
            </a:r>
            <a:r>
              <a:rPr lang="en-US" dirty="0"/>
              <a:t> </a:t>
            </a:r>
            <a:r>
              <a:rPr lang="en-US" dirty="0" err="1"/>
              <a:t>queramos</a:t>
            </a:r>
            <a:r>
              <a:rPr lang="en-US" dirty="0"/>
              <a:t> </a:t>
            </a:r>
            <a:r>
              <a:rPr lang="en-US" dirty="0" err="1"/>
              <a:t>el</a:t>
            </a:r>
            <a:r>
              <a:rPr lang="en-US" dirty="0"/>
              <a:t> </a:t>
            </a:r>
            <a:r>
              <a:rPr lang="en-US" dirty="0" err="1"/>
              <a:t>viaje</a:t>
            </a:r>
            <a:r>
              <a:rPr lang="en-US" dirty="0"/>
              <a:t> de </a:t>
            </a:r>
            <a:r>
              <a:rPr lang="en-US" dirty="0" err="1"/>
              <a:t>usuario</a:t>
            </a:r>
            <a:r>
              <a:rPr lang="en-US" dirty="0"/>
              <a:t> de </a:t>
            </a:r>
            <a:r>
              <a:rPr lang="en-US" dirty="0" err="1"/>
              <a:t>tal</a:t>
            </a:r>
            <a:r>
              <a:rPr lang="en-US" dirty="0"/>
              <a:t> </a:t>
            </a:r>
            <a:r>
              <a:rPr lang="en-US" dirty="0" err="1"/>
              <a:t>manera</a:t>
            </a:r>
            <a:r>
              <a:rPr lang="en-US" dirty="0"/>
              <a:t> que:</a:t>
            </a:r>
          </a:p>
          <a:p>
            <a:pPr marL="628650" lvl="1" indent="-171450">
              <a:buFontTx/>
              <a:buChar char="-"/>
            </a:pPr>
            <a:r>
              <a:rPr lang="en-US" dirty="0"/>
              <a:t>Podemos </a:t>
            </a:r>
            <a:r>
              <a:rPr lang="en-US" dirty="0" err="1"/>
              <a:t>recopilar</a:t>
            </a:r>
            <a:r>
              <a:rPr lang="en-US" dirty="0"/>
              <a:t> </a:t>
            </a:r>
            <a:r>
              <a:rPr lang="en-US" dirty="0" err="1"/>
              <a:t>información</a:t>
            </a:r>
            <a:r>
              <a:rPr lang="en-US" dirty="0"/>
              <a:t> de forma </a:t>
            </a:r>
            <a:r>
              <a:rPr lang="en-US" dirty="0" err="1"/>
              <a:t>progresiva</a:t>
            </a:r>
            <a:r>
              <a:rPr lang="en-US" dirty="0"/>
              <a:t>.</a:t>
            </a:r>
          </a:p>
          <a:p>
            <a:pPr marL="628650" lvl="1" indent="-171450">
              <a:buFontTx/>
              <a:buChar char="-"/>
            </a:pPr>
            <a:r>
              <a:rPr lang="en-US" dirty="0"/>
              <a:t>Podemos usar </a:t>
            </a:r>
            <a:r>
              <a:rPr lang="en-US" dirty="0" err="1"/>
              <a:t>servicios</a:t>
            </a:r>
            <a:r>
              <a:rPr lang="en-US" dirty="0"/>
              <a:t> de </a:t>
            </a:r>
            <a:r>
              <a:rPr lang="en-US" dirty="0" err="1"/>
              <a:t>terceros</a:t>
            </a:r>
            <a:r>
              <a:rPr lang="en-US" dirty="0"/>
              <a:t> para </a:t>
            </a:r>
            <a:r>
              <a:rPr lang="en-US" dirty="0" err="1"/>
              <a:t>verificación</a:t>
            </a:r>
            <a:r>
              <a:rPr lang="en-US" dirty="0"/>
              <a:t> o profiling.</a:t>
            </a:r>
          </a:p>
          <a:p>
            <a:pPr marL="1085850" lvl="2" indent="-171450">
              <a:buFontTx/>
              <a:buChar char="-"/>
            </a:pPr>
            <a:r>
              <a:rPr lang="en-US" dirty="0" err="1"/>
              <a:t>Verificación</a:t>
            </a:r>
            <a:r>
              <a:rPr lang="en-US" dirty="0"/>
              <a:t> de </a:t>
            </a:r>
            <a:r>
              <a:rPr lang="en-US" dirty="0" err="1"/>
              <a:t>documentos</a:t>
            </a:r>
            <a:r>
              <a:rPr lang="en-US" dirty="0"/>
              <a:t> </a:t>
            </a:r>
            <a:r>
              <a:rPr lang="en-US" dirty="0" err="1"/>
              <a:t>oficiales</a:t>
            </a:r>
            <a:r>
              <a:rPr lang="en-US" dirty="0"/>
              <a:t>.</a:t>
            </a:r>
          </a:p>
          <a:p>
            <a:pPr marL="1085850" lvl="2" indent="-171450">
              <a:buFontTx/>
              <a:buChar char="-"/>
            </a:pPr>
            <a:r>
              <a:rPr lang="en-US" dirty="0" err="1"/>
              <a:t>Verificación</a:t>
            </a:r>
            <a:r>
              <a:rPr lang="en-US" dirty="0"/>
              <a:t> anti-bots: reCAPTCHA…</a:t>
            </a:r>
          </a:p>
          <a:p>
            <a:pPr marL="1085850" lvl="2" indent="-171450">
              <a:buFontTx/>
              <a:buChar char="-"/>
            </a:pPr>
            <a:r>
              <a:rPr lang="en-US" dirty="0" err="1"/>
              <a:t>Verificación</a:t>
            </a:r>
            <a:r>
              <a:rPr lang="en-US" dirty="0"/>
              <a:t> de IPs, </a:t>
            </a:r>
            <a:r>
              <a:rPr lang="en-US" dirty="0" err="1"/>
              <a:t>riesgos</a:t>
            </a:r>
            <a:r>
              <a:rPr lang="en-US" dirty="0"/>
              <a:t> y </a:t>
            </a:r>
            <a:r>
              <a:rPr lang="en-US" dirty="0" err="1"/>
              <a:t>otros</a:t>
            </a:r>
            <a:r>
              <a:rPr lang="en-US" dirty="0"/>
              <a:t>.</a:t>
            </a:r>
          </a:p>
          <a:p>
            <a:endParaRPr lang="en-US" dirty="0"/>
          </a:p>
          <a:p>
            <a:r>
              <a:rPr lang="en-US" dirty="0"/>
              <a:t>Links: https://learn.microsoft.com/en-us/azure/active-directory-b2c/overview</a:t>
            </a:r>
          </a:p>
          <a:p>
            <a:endParaRPr lang="en-US" dirty="0"/>
          </a:p>
        </p:txBody>
      </p:sp>
      <p:sp>
        <p:nvSpPr>
          <p:cNvPr id="4" name="Marcador de número de diapositiva 3"/>
          <p:cNvSpPr>
            <a:spLocks noGrp="1"/>
          </p:cNvSpPr>
          <p:nvPr>
            <p:ph type="sldNum" sz="quarter" idx="5"/>
          </p:nvPr>
        </p:nvSpPr>
        <p:spPr/>
        <p:txBody>
          <a:bodyPr/>
          <a:lstStyle/>
          <a:p>
            <a:fld id="{994D130B-EB20-45B1-AD9D-F77A2FB9C89F}" type="slidenum">
              <a:rPr lang="en-US" smtClean="0"/>
              <a:t>8</a:t>
            </a:fld>
            <a:endParaRPr lang="en-US"/>
          </a:p>
        </p:txBody>
      </p:sp>
    </p:spTree>
    <p:extLst>
      <p:ext uri="{BB962C8B-B14F-4D97-AF65-F5344CB8AC3E}">
        <p14:creationId xmlns:p14="http://schemas.microsoft.com/office/powerpoint/2010/main" val="32108139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b="0" i="0" dirty="0">
                <a:solidFill>
                  <a:srgbClr val="171717"/>
                </a:solidFill>
                <a:effectLst/>
                <a:latin typeface="Segoe UI" panose="020B0502040204020203" pitchFamily="34" charset="0"/>
              </a:rPr>
              <a:t>Un </a:t>
            </a:r>
            <a:r>
              <a:rPr lang="en-US" b="1" i="0" dirty="0">
                <a:solidFill>
                  <a:srgbClr val="171717"/>
                </a:solidFill>
                <a:effectLst/>
                <a:latin typeface="Segoe UI" panose="020B0502040204020203" pitchFamily="34" charset="0"/>
              </a:rPr>
              <a:t>display control</a:t>
            </a:r>
            <a:r>
              <a:rPr lang="es-ES" b="0" i="0" dirty="0">
                <a:solidFill>
                  <a:srgbClr val="171717"/>
                </a:solidFill>
                <a:effectLst/>
                <a:latin typeface="Segoe UI" panose="020B0502040204020203" pitchFamily="34" charset="0"/>
              </a:rPr>
              <a:t> es un elemento de la interfaz de usuario que tiene una funcionalidad especial e interactúa con el servicio en el entorno back-</a:t>
            </a:r>
            <a:r>
              <a:rPr lang="es-ES" b="0" i="0" dirty="0" err="1">
                <a:solidFill>
                  <a:srgbClr val="171717"/>
                </a:solidFill>
                <a:effectLst/>
                <a:latin typeface="Segoe UI" panose="020B0502040204020203" pitchFamily="34" charset="0"/>
              </a:rPr>
              <a:t>end</a:t>
            </a:r>
            <a:r>
              <a:rPr lang="es-ES" b="0" i="0" dirty="0">
                <a:solidFill>
                  <a:srgbClr val="171717"/>
                </a:solidFill>
                <a:effectLst/>
                <a:latin typeface="Segoe UI" panose="020B0502040204020203" pitchFamily="34" charset="0"/>
              </a:rPr>
              <a:t> de Azure Active </a:t>
            </a:r>
            <a:r>
              <a:rPr lang="es-ES" b="0" i="0" dirty="0" err="1">
                <a:solidFill>
                  <a:srgbClr val="171717"/>
                </a:solidFill>
                <a:effectLst/>
                <a:latin typeface="Segoe UI" panose="020B0502040204020203" pitchFamily="34" charset="0"/>
              </a:rPr>
              <a:t>Directory</a:t>
            </a:r>
            <a:r>
              <a:rPr lang="es-ES" b="0" i="0" dirty="0">
                <a:solidFill>
                  <a:srgbClr val="171717"/>
                </a:solidFill>
                <a:effectLst/>
                <a:latin typeface="Segoe UI" panose="020B0502040204020203" pitchFamily="34" charset="0"/>
              </a:rPr>
              <a:t> B2C (Azure AD B2C). Permite al usuario realizar acciones en la página que invocan un </a:t>
            </a:r>
            <a:r>
              <a:rPr lang="en-US" b="0" i="0" u="none" strike="noStrike" dirty="0">
                <a:effectLst/>
                <a:latin typeface="Segoe UI" panose="020B0502040204020203" pitchFamily="34" charset="0"/>
                <a:hlinkClick r:id="rId3"/>
              </a:rPr>
              <a:t>validation technical profile</a:t>
            </a:r>
            <a:r>
              <a:rPr lang="es-ES" b="0" i="0" dirty="0">
                <a:solidFill>
                  <a:srgbClr val="171717"/>
                </a:solidFill>
                <a:effectLst/>
                <a:latin typeface="Segoe UI" panose="020B0502040204020203" pitchFamily="34" charset="0"/>
              </a:rPr>
              <a:t> en el entorno back-</a:t>
            </a:r>
            <a:r>
              <a:rPr lang="es-ES" b="0" i="0" dirty="0" err="1">
                <a:solidFill>
                  <a:srgbClr val="171717"/>
                </a:solidFill>
                <a:effectLst/>
                <a:latin typeface="Segoe UI" panose="020B0502040204020203" pitchFamily="34" charset="0"/>
              </a:rPr>
              <a:t>end</a:t>
            </a:r>
            <a:r>
              <a:rPr lang="es-ES" b="0" i="0" dirty="0">
                <a:solidFill>
                  <a:srgbClr val="171717"/>
                </a:solidFill>
                <a:effectLst/>
                <a:latin typeface="Segoe UI" panose="020B0502040204020203" pitchFamily="34" charset="0"/>
              </a:rPr>
              <a:t>. Los controles de visualización se muestran en la página y se hace referencia a ellos mediante un </a:t>
            </a:r>
            <a:r>
              <a:rPr lang="en-US" b="0" i="0" u="none" strike="noStrike" dirty="0">
                <a:effectLst/>
                <a:latin typeface="Segoe UI" panose="020B0502040204020203" pitchFamily="34" charset="0"/>
                <a:hlinkClick r:id="rId4"/>
              </a:rPr>
              <a:t>self-asserted technical profile</a:t>
            </a:r>
            <a:r>
              <a:rPr lang="en-US" b="0" i="0" dirty="0">
                <a:solidFill>
                  <a:srgbClr val="171717"/>
                </a:solidFill>
                <a:effectLst/>
                <a:latin typeface="Segoe UI" panose="020B0502040204020203" pitchFamily="34" charset="0"/>
              </a:rPr>
              <a:t>.</a:t>
            </a:r>
          </a:p>
          <a:p>
            <a:pPr algn="l"/>
            <a:endParaRPr lang="en-U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The </a:t>
            </a:r>
            <a:r>
              <a:rPr lang="en-US" b="1" i="0" dirty="0" err="1">
                <a:solidFill>
                  <a:srgbClr val="171717"/>
                </a:solidFill>
                <a:effectLst/>
                <a:latin typeface="Segoe UI" panose="020B0502040204020203" pitchFamily="34" charset="0"/>
              </a:rPr>
              <a:t>DisplayControl</a:t>
            </a:r>
            <a:r>
              <a:rPr lang="en-US" b="0" i="0" dirty="0">
                <a:solidFill>
                  <a:srgbClr val="171717"/>
                </a:solidFill>
                <a:effectLst/>
                <a:latin typeface="Segoe UI" panose="020B0502040204020203" pitchFamily="34" charset="0"/>
              </a:rPr>
              <a:t> element contains the following attributes:</a:t>
            </a:r>
          </a:p>
          <a:p>
            <a:pPr algn="l"/>
            <a:endParaRPr lang="en-U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Id AND </a:t>
            </a:r>
            <a:r>
              <a:rPr lang="en-US" b="0" i="0" dirty="0" err="1">
                <a:solidFill>
                  <a:srgbClr val="171717"/>
                </a:solidFill>
                <a:effectLst/>
                <a:latin typeface="SFMono-Regular"/>
              </a:rPr>
              <a:t>UserInterfaceControlType</a:t>
            </a:r>
            <a:r>
              <a:rPr lang="en-US" b="0" i="0" dirty="0">
                <a:solidFill>
                  <a:srgbClr val="171717"/>
                </a:solidFill>
                <a:effectLst/>
                <a:latin typeface="SFMono-Regular"/>
              </a:rPr>
              <a:t>: </a:t>
            </a:r>
            <a:r>
              <a:rPr lang="en-US" b="0" i="0" dirty="0">
                <a:solidFill>
                  <a:srgbClr val="171717"/>
                </a:solidFill>
                <a:effectLst/>
                <a:latin typeface="Segoe UI" panose="020B0502040204020203" pitchFamily="34" charset="0"/>
              </a:rPr>
              <a:t>The type of the display control. Currently supported is </a:t>
            </a:r>
            <a:r>
              <a:rPr lang="en-US" b="0" i="0" u="none" strike="noStrike" dirty="0" err="1">
                <a:effectLst/>
                <a:latin typeface="Segoe UI" panose="020B0502040204020203" pitchFamily="34" charset="0"/>
                <a:hlinkClick r:id="rId5"/>
              </a:rPr>
              <a:t>VerificationControl</a:t>
            </a:r>
            <a:r>
              <a:rPr lang="en-US" b="0" i="0" dirty="0">
                <a:solidFill>
                  <a:srgbClr val="171717"/>
                </a:solidFill>
                <a:effectLst/>
                <a:latin typeface="Segoe UI" panose="020B0502040204020203" pitchFamily="34" charset="0"/>
              </a:rPr>
              <a:t>, and </a:t>
            </a:r>
            <a:r>
              <a:rPr lang="en-US" b="0" i="0" u="none" strike="noStrike" dirty="0">
                <a:effectLst/>
                <a:latin typeface="Segoe UI" panose="020B0502040204020203" pitchFamily="34" charset="0"/>
                <a:hlinkClick r:id="rId6"/>
              </a:rPr>
              <a:t>TOTP controls</a:t>
            </a:r>
            <a:r>
              <a:rPr lang="en-US" b="0" i="0" dirty="0">
                <a:solidFill>
                  <a:srgbClr val="171717"/>
                </a:solidFill>
                <a:effectLst/>
                <a:latin typeface="Segoe UI" panose="020B0502040204020203" pitchFamily="34" charset="0"/>
              </a:rPr>
              <a:t>. Use time-based one-time password (TOTP)</a:t>
            </a:r>
          </a:p>
          <a:p>
            <a:pPr algn="l"/>
            <a:endParaRPr lang="en-U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The </a:t>
            </a:r>
            <a:r>
              <a:rPr lang="en-US" b="0" i="0" u="none" strike="noStrike" dirty="0">
                <a:effectLst/>
                <a:latin typeface="Segoe UI" panose="020B0502040204020203" pitchFamily="34" charset="0"/>
                <a:hlinkClick r:id="rId5"/>
              </a:rPr>
              <a:t>verification display control</a:t>
            </a:r>
            <a:r>
              <a:rPr lang="en-US" b="0" i="0" dirty="0">
                <a:solidFill>
                  <a:srgbClr val="171717"/>
                </a:solidFill>
                <a:effectLst/>
                <a:latin typeface="Segoe UI" panose="020B0502040204020203" pitchFamily="34" charset="0"/>
              </a:rPr>
              <a:t> verifies claims, for example an email address or phone number, with a verification code sent to the user.</a:t>
            </a:r>
          </a:p>
          <a:p>
            <a:pPr algn="l"/>
            <a:endParaRPr lang="en-U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The </a:t>
            </a:r>
            <a:r>
              <a:rPr lang="en-US" b="0" i="0" u="none" strike="noStrike" dirty="0">
                <a:effectLst/>
                <a:latin typeface="Segoe UI" panose="020B0502040204020203" pitchFamily="34" charset="0"/>
                <a:hlinkClick r:id="rId6"/>
              </a:rPr>
              <a:t>TOTP display controls</a:t>
            </a:r>
            <a:r>
              <a:rPr lang="en-US" b="0" i="0" dirty="0">
                <a:solidFill>
                  <a:srgbClr val="171717"/>
                </a:solidFill>
                <a:effectLst/>
                <a:latin typeface="Segoe UI" panose="020B0502040204020203" pitchFamily="34" charset="0"/>
              </a:rPr>
              <a:t> are a set of display controls that provide TOTP multifactor authentication with the Microsoft Authenticator app.</a:t>
            </a:r>
            <a:endParaRPr lang="es-ES" b="0" i="0" dirty="0">
              <a:solidFill>
                <a:srgbClr val="171717"/>
              </a:solidFill>
              <a:effectLst/>
              <a:latin typeface="Segoe UI" panose="020B0502040204020203" pitchFamily="34" charset="0"/>
            </a:endParaRP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4201350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err="1">
                <a:solidFill>
                  <a:srgbClr val="171717"/>
                </a:solidFill>
                <a:effectLst/>
                <a:latin typeface="Segoe UI" panose="020B0502040204020203" pitchFamily="34" charset="0"/>
              </a:rPr>
              <a:t>LoadUri</a:t>
            </a:r>
            <a:endParaRPr lang="en-US" b="1"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 dirty="0">
                <a:effectLst/>
              </a:rPr>
              <a:t>Los que empiezan por </a:t>
            </a:r>
            <a:r>
              <a:rPr lang="en-US" b="0" i="0" dirty="0">
                <a:solidFill>
                  <a:srgbClr val="171717"/>
                </a:solidFill>
                <a:effectLst/>
                <a:latin typeface="SFMono-Regular"/>
              </a:rPr>
              <a:t>~ </a:t>
            </a:r>
            <a:r>
              <a:rPr lang="en-US" b="0" i="0" dirty="0" err="1">
                <a:solidFill>
                  <a:srgbClr val="171717"/>
                </a:solidFill>
                <a:effectLst/>
                <a:latin typeface="SFMono-Regular"/>
              </a:rPr>
              <a:t>hacen</a:t>
            </a:r>
            <a:r>
              <a:rPr lang="en-US" b="0" i="0" dirty="0">
                <a:solidFill>
                  <a:srgbClr val="171717"/>
                </a:solidFill>
                <a:effectLst/>
                <a:latin typeface="SFMono-Regular"/>
              </a:rPr>
              <a:t> </a:t>
            </a:r>
            <a:r>
              <a:rPr lang="en-US" b="0" i="0" dirty="0" err="1">
                <a:solidFill>
                  <a:srgbClr val="171717"/>
                </a:solidFill>
                <a:effectLst/>
                <a:latin typeface="SFMono-Regular"/>
              </a:rPr>
              <a:t>referencia</a:t>
            </a:r>
            <a:r>
              <a:rPr lang="en-US" b="0" i="0" dirty="0">
                <a:solidFill>
                  <a:srgbClr val="171717"/>
                </a:solidFill>
                <a:effectLst/>
                <a:latin typeface="SFMono-Regular"/>
              </a:rPr>
              <a:t> a un path </a:t>
            </a:r>
            <a:r>
              <a:rPr lang="en-US" b="0" i="0" dirty="0" err="1">
                <a:solidFill>
                  <a:srgbClr val="171717"/>
                </a:solidFill>
                <a:effectLst/>
                <a:latin typeface="SFMono-Regular"/>
              </a:rPr>
              <a:t>relativo</a:t>
            </a:r>
            <a:r>
              <a:rPr lang="en-US" b="0" i="0" dirty="0">
                <a:solidFill>
                  <a:srgbClr val="171717"/>
                </a:solidFill>
                <a:effectLst/>
                <a:latin typeface="SFMono-Regular"/>
              </a:rPr>
              <a:t> del </a:t>
            </a:r>
            <a:r>
              <a:rPr lang="en-US" b="0" i="0" dirty="0" err="1">
                <a:solidFill>
                  <a:srgbClr val="171717"/>
                </a:solidFill>
                <a:effectLst/>
                <a:latin typeface="SFMono-Regular"/>
              </a:rPr>
              <a:t>propio</a:t>
            </a:r>
            <a:r>
              <a:rPr lang="en-US" b="0" i="0" dirty="0">
                <a:solidFill>
                  <a:srgbClr val="171717"/>
                </a:solidFill>
                <a:effectLst/>
                <a:latin typeface="SFMono-Regular"/>
              </a:rPr>
              <a:t> tenant de Azure B2C</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171717"/>
                </a:solidFill>
                <a:effectLst/>
                <a:latin typeface="SFMono-Regular"/>
              </a:rPr>
              <a:t>Se </a:t>
            </a:r>
            <a:r>
              <a:rPr lang="en-US" b="0" i="0" dirty="0" err="1">
                <a:solidFill>
                  <a:srgbClr val="171717"/>
                </a:solidFill>
                <a:effectLst/>
                <a:latin typeface="SFMono-Regular"/>
              </a:rPr>
              <a:t>puede</a:t>
            </a:r>
            <a:r>
              <a:rPr lang="en-US" b="0" i="0" dirty="0">
                <a:solidFill>
                  <a:srgbClr val="171717"/>
                </a:solidFill>
                <a:effectLst/>
                <a:latin typeface="SFMono-Regular"/>
              </a:rPr>
              <a:t> </a:t>
            </a:r>
            <a:r>
              <a:rPr lang="en-US" b="0" i="0" dirty="0" err="1">
                <a:solidFill>
                  <a:srgbClr val="171717"/>
                </a:solidFill>
                <a:effectLst/>
                <a:latin typeface="SFMono-Regular"/>
              </a:rPr>
              <a:t>customiuzar</a:t>
            </a:r>
            <a:r>
              <a:rPr lang="en-US" b="0" i="0" dirty="0">
                <a:solidFill>
                  <a:srgbClr val="171717"/>
                </a:solidFill>
                <a:effectLst/>
                <a:latin typeface="SFMono-Regular"/>
              </a:rPr>
              <a:t> </a:t>
            </a:r>
            <a:r>
              <a:rPr lang="en-US" b="0" i="0" dirty="0" err="1">
                <a:solidFill>
                  <a:srgbClr val="171717"/>
                </a:solidFill>
                <a:effectLst/>
                <a:latin typeface="SFMono-Regular"/>
              </a:rPr>
              <a:t>añadiendo</a:t>
            </a:r>
            <a:r>
              <a:rPr lang="en-US" b="0" i="0" dirty="0">
                <a:solidFill>
                  <a:srgbClr val="171717"/>
                </a:solidFill>
                <a:effectLst/>
                <a:latin typeface="SFMono-Regular"/>
              </a:rPr>
              <a:t> </a:t>
            </a:r>
            <a:r>
              <a:rPr lang="en-US" b="0" i="0" dirty="0" err="1">
                <a:solidFill>
                  <a:srgbClr val="171717"/>
                </a:solidFill>
                <a:effectLst/>
                <a:latin typeface="SFMono-Regular"/>
              </a:rPr>
              <a:t>cualquier</a:t>
            </a:r>
            <a:r>
              <a:rPr lang="en-US" b="0" i="0" dirty="0">
                <a:solidFill>
                  <a:srgbClr val="171717"/>
                </a:solidFill>
                <a:effectLst/>
                <a:latin typeface="SFMono-Regular"/>
              </a:rPr>
              <a:t> path </a:t>
            </a:r>
            <a:r>
              <a:rPr lang="en-US" b="0" i="0" dirty="0" err="1">
                <a:solidFill>
                  <a:srgbClr val="171717"/>
                </a:solidFill>
                <a:effectLst/>
                <a:latin typeface="SFMono-Regular"/>
              </a:rPr>
              <a:t>absoluto</a:t>
            </a:r>
            <a:r>
              <a:rPr lang="en-US" b="0" i="0" dirty="0">
                <a:solidFill>
                  <a:srgbClr val="171717"/>
                </a:solidFill>
                <a:effectLst/>
                <a:latin typeface="SFMono-Regular"/>
              </a:rPr>
              <a:t>, De un Storage </a:t>
            </a:r>
            <a:r>
              <a:rPr lang="en-US" b="0" i="0" dirty="0" err="1">
                <a:solidFill>
                  <a:srgbClr val="171717"/>
                </a:solidFill>
                <a:effectLst/>
                <a:latin typeface="SFMono-Regular"/>
              </a:rPr>
              <a:t>por</a:t>
            </a:r>
            <a:r>
              <a:rPr lang="en-US" b="0" i="0" dirty="0">
                <a:solidFill>
                  <a:srgbClr val="171717"/>
                </a:solidFill>
                <a:effectLst/>
                <a:latin typeface="SFMono-Regular"/>
              </a:rPr>
              <a:t> </a:t>
            </a:r>
            <a:r>
              <a:rPr lang="en-US" b="0" i="0" dirty="0" err="1">
                <a:solidFill>
                  <a:srgbClr val="171717"/>
                </a:solidFill>
                <a:effectLst/>
                <a:latin typeface="SFMono-Regular"/>
              </a:rPr>
              <a:t>ejemplo</a:t>
            </a:r>
            <a:r>
              <a:rPr lang="en-US" b="0" i="0" dirty="0">
                <a:solidFill>
                  <a:srgbClr val="171717"/>
                </a:solidFill>
                <a:effectLst/>
                <a:latin typeface="SFMono-Regular"/>
              </a:rPr>
              <a:t>. https://your-storage-account.blob.core.windows.net/your-container/customize-ui.html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171717"/>
              </a:solidFill>
              <a:effectLst/>
              <a:latin typeface="SFMono-Regular"/>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err="1">
                <a:solidFill>
                  <a:srgbClr val="171717"/>
                </a:solidFill>
                <a:effectLst/>
                <a:latin typeface="Segoe UI" panose="020B0502040204020203" pitchFamily="34" charset="0"/>
              </a:rPr>
              <a:t>DataUri</a:t>
            </a:r>
            <a:endParaRPr lang="en-US" b="1"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 b="0" i="0" dirty="0">
                <a:solidFill>
                  <a:srgbClr val="171717"/>
                </a:solidFill>
                <a:effectLst/>
                <a:latin typeface="Segoe UI" panose="020B0502040204020203" pitchFamily="34" charset="0"/>
              </a:rPr>
              <a:t>Cargar </a:t>
            </a:r>
            <a:r>
              <a:rPr lang="es-ES" b="0" i="0" dirty="0" err="1">
                <a:solidFill>
                  <a:srgbClr val="171717"/>
                </a:solidFill>
                <a:effectLst/>
                <a:latin typeface="Segoe UI" panose="020B0502040204020203" pitchFamily="34" charset="0"/>
              </a:rPr>
              <a:t>Ht,l</a:t>
            </a:r>
            <a:r>
              <a:rPr lang="es-ES" b="0" i="0" dirty="0">
                <a:solidFill>
                  <a:srgbClr val="171717"/>
                </a:solidFill>
                <a:effectLst/>
                <a:latin typeface="Segoe UI" panose="020B0502040204020203" pitchFamily="34" charset="0"/>
              </a:rPr>
              <a:t> y </a:t>
            </a:r>
            <a:r>
              <a:rPr lang="es-ES" b="0" i="0" dirty="0" err="1">
                <a:solidFill>
                  <a:srgbClr val="171717"/>
                </a:solidFill>
                <a:effectLst/>
                <a:latin typeface="Segoe UI" panose="020B0502040204020203" pitchFamily="34" charset="0"/>
              </a:rPr>
              <a:t>javascript</a:t>
            </a:r>
            <a:r>
              <a:rPr lang="es-ES" b="0" i="0" dirty="0">
                <a:solidFill>
                  <a:srgbClr val="171717"/>
                </a:solidFill>
                <a:effectLst/>
                <a:latin typeface="Segoe UI" panose="020B0502040204020203" pitchFamily="34" charset="0"/>
              </a:rPr>
              <a:t> del lado cliente. lista de los identificadores de página que puede usar.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171717"/>
                </a:solidFill>
                <a:effectLst/>
                <a:latin typeface="SFMono-Regular"/>
              </a:rPr>
              <a:t>urn:com:microsoft:aad:b2c:elements:page-name:version</a:t>
            </a:r>
            <a:endParaRPr lang="es-ES" b="0"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s-ES" b="0"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 sz="1200" b="1" i="0" kern="1200" dirty="0" err="1">
                <a:solidFill>
                  <a:srgbClr val="171717"/>
                </a:solidFill>
                <a:effectLst/>
                <a:latin typeface="Segoe UI" panose="020B0502040204020203" pitchFamily="34" charset="0"/>
                <a:ea typeface="+mn-ea"/>
                <a:cs typeface="+mn-cs"/>
              </a:rPr>
              <a:t>Globalexception</a:t>
            </a:r>
            <a:r>
              <a:rPr lang="es-ES" dirty="0">
                <a:effectLst/>
              </a:rPr>
              <a:t>: Muestra una página de error cuando se produce una excepción o un error.</a:t>
            </a:r>
          </a:p>
          <a:p>
            <a:pPr marL="0" marR="0" lvl="0" indent="0" algn="l" defTabSz="914400" rtl="0" eaLnBrk="1" fontAlgn="auto" latinLnBrk="0" hangingPunct="1">
              <a:lnSpc>
                <a:spcPct val="100000"/>
              </a:lnSpc>
              <a:spcBef>
                <a:spcPts val="0"/>
              </a:spcBef>
              <a:spcAft>
                <a:spcPts val="0"/>
              </a:spcAft>
              <a:buClrTx/>
              <a:buSzTx/>
              <a:buFontTx/>
              <a:buNone/>
              <a:tabLst/>
              <a:defRPr/>
            </a:pPr>
            <a:r>
              <a:rPr lang="es-ES" sz="1200" b="1" i="0" kern="1200" dirty="0" err="1">
                <a:solidFill>
                  <a:srgbClr val="171717"/>
                </a:solidFill>
                <a:effectLst/>
                <a:latin typeface="Segoe UI" panose="020B0502040204020203" pitchFamily="34" charset="0"/>
                <a:ea typeface="+mn-ea"/>
                <a:cs typeface="+mn-cs"/>
              </a:rPr>
              <a:t>providerselection</a:t>
            </a:r>
            <a:r>
              <a:rPr lang="es-ES" dirty="0">
                <a:effectLst/>
              </a:rPr>
              <a:t>, </a:t>
            </a:r>
            <a:r>
              <a:rPr lang="es-ES" dirty="0" err="1">
                <a:effectLst/>
              </a:rPr>
              <a:t>idpselection</a:t>
            </a:r>
            <a:r>
              <a:rPr lang="es-ES" dirty="0">
                <a:effectLst/>
              </a:rPr>
              <a:t>: Muestra una lista de los proveedores de identidades que los usuarios pueden elegir durante el inicio de sesión.</a:t>
            </a:r>
          </a:p>
          <a:p>
            <a:pPr marL="0" marR="0" lvl="0" indent="0" algn="l" defTabSz="914400" rtl="0" eaLnBrk="1" fontAlgn="auto" latinLnBrk="0" hangingPunct="1">
              <a:lnSpc>
                <a:spcPct val="100000"/>
              </a:lnSpc>
              <a:spcBef>
                <a:spcPts val="0"/>
              </a:spcBef>
              <a:spcAft>
                <a:spcPts val="0"/>
              </a:spcAft>
              <a:buClrTx/>
              <a:buSzTx/>
              <a:buFontTx/>
              <a:buNone/>
              <a:tabLst/>
              <a:defRPr/>
            </a:pPr>
            <a:r>
              <a:rPr lang="es-ES" sz="1200" b="1" i="0" kern="1200" dirty="0" err="1">
                <a:solidFill>
                  <a:srgbClr val="171717"/>
                </a:solidFill>
                <a:effectLst/>
                <a:latin typeface="Segoe UI" panose="020B0502040204020203" pitchFamily="34" charset="0"/>
                <a:ea typeface="+mn-ea"/>
                <a:cs typeface="+mn-cs"/>
              </a:rPr>
              <a:t>Unifiedssp</a:t>
            </a:r>
            <a:r>
              <a:rPr lang="es-ES" dirty="0">
                <a:effectLst/>
              </a:rPr>
              <a:t>: Muestra un formulario para iniciar sesión con una cuenta local basada en una dirección de correo electrónico o un nombre de usuario. Este valor también proporciona la "funcionalidad de mantener iniciada la sesión" y el vínculo "¿Olvidó la contraseña?".</a:t>
            </a:r>
          </a:p>
          <a:p>
            <a:pPr marL="0" marR="0" lvl="0" indent="0" algn="l" defTabSz="914400" rtl="0" eaLnBrk="1" fontAlgn="auto" latinLnBrk="0" hangingPunct="1">
              <a:lnSpc>
                <a:spcPct val="100000"/>
              </a:lnSpc>
              <a:spcBef>
                <a:spcPts val="0"/>
              </a:spcBef>
              <a:spcAft>
                <a:spcPts val="0"/>
              </a:spcAft>
              <a:buClrTx/>
              <a:buSzTx/>
              <a:buFontTx/>
              <a:buNone/>
              <a:tabLst/>
              <a:defRPr/>
            </a:pPr>
            <a:r>
              <a:rPr lang="es-ES" sz="1200" b="1" i="0" kern="1200" dirty="0" err="1">
                <a:solidFill>
                  <a:srgbClr val="171717"/>
                </a:solidFill>
                <a:effectLst/>
                <a:latin typeface="Segoe UI" panose="020B0502040204020203" pitchFamily="34" charset="0"/>
                <a:ea typeface="+mn-ea"/>
                <a:cs typeface="+mn-cs"/>
              </a:rPr>
              <a:t>Unifiedssd</a:t>
            </a:r>
            <a:r>
              <a:rPr lang="es-ES" dirty="0">
                <a:effectLst/>
              </a:rPr>
              <a:t>: Muestra un formulario para iniciar sesión con una cuenta local basada en una dirección de correo electrónico o un nombre de usuario. Este identificador de página está en desuso. Use el identificador de página </a:t>
            </a:r>
            <a:r>
              <a:rPr lang="es-ES" dirty="0" err="1">
                <a:effectLst/>
              </a:rPr>
              <a:t>unifiedssp</a:t>
            </a:r>
            <a:r>
              <a:rPr lang="es-ES" dirty="0">
                <a:effectLst/>
              </a:rPr>
              <a:t> en su lugar.</a:t>
            </a:r>
          </a:p>
          <a:p>
            <a:pPr marL="0" marR="0" lvl="0" indent="0" algn="l" defTabSz="914400" rtl="0" eaLnBrk="1" fontAlgn="auto" latinLnBrk="0" hangingPunct="1">
              <a:lnSpc>
                <a:spcPct val="100000"/>
              </a:lnSpc>
              <a:spcBef>
                <a:spcPts val="0"/>
              </a:spcBef>
              <a:spcAft>
                <a:spcPts val="0"/>
              </a:spcAft>
              <a:buClrTx/>
              <a:buSzTx/>
              <a:buFontTx/>
              <a:buNone/>
              <a:tabLst/>
              <a:defRPr/>
            </a:pPr>
            <a:r>
              <a:rPr lang="es-ES" sz="1200" b="1" i="0" kern="1200" dirty="0" err="1">
                <a:solidFill>
                  <a:srgbClr val="171717"/>
                </a:solidFill>
                <a:effectLst/>
                <a:latin typeface="Segoe UI" panose="020B0502040204020203" pitchFamily="34" charset="0"/>
                <a:ea typeface="+mn-ea"/>
                <a:cs typeface="+mn-cs"/>
              </a:rPr>
              <a:t>Multifactor</a:t>
            </a:r>
            <a:r>
              <a:rPr lang="es-ES" dirty="0">
                <a:effectLst/>
              </a:rPr>
              <a:t>: Verifica los números de teléfono mediante mensajes de texto o llamadas de voz durante el registro o inicio de sesión.</a:t>
            </a:r>
          </a:p>
          <a:p>
            <a:pPr marL="0" marR="0" lvl="0" indent="0" algn="l" defTabSz="914400" rtl="0" eaLnBrk="1" fontAlgn="auto" latinLnBrk="0" hangingPunct="1">
              <a:lnSpc>
                <a:spcPct val="100000"/>
              </a:lnSpc>
              <a:spcBef>
                <a:spcPts val="0"/>
              </a:spcBef>
              <a:spcAft>
                <a:spcPts val="0"/>
              </a:spcAft>
              <a:buClrTx/>
              <a:buSzTx/>
              <a:buFontTx/>
              <a:buNone/>
              <a:tabLst/>
              <a:defRPr/>
            </a:pPr>
            <a:r>
              <a:rPr lang="es-ES" sz="1200" b="1" i="0" kern="1200" dirty="0" err="1">
                <a:solidFill>
                  <a:srgbClr val="171717"/>
                </a:solidFill>
                <a:effectLst/>
                <a:latin typeface="Segoe UI" panose="020B0502040204020203" pitchFamily="34" charset="0"/>
                <a:ea typeface="+mn-ea"/>
                <a:cs typeface="+mn-cs"/>
              </a:rPr>
              <a:t>Selfasserted</a:t>
            </a:r>
            <a:r>
              <a:rPr lang="es-ES" dirty="0">
                <a:effectLst/>
              </a:rPr>
              <a:t>: Muestra un formulario para recopilar datos de un usuario. Por ejemplo, permite a los usuarios crear o actualizar su perfil.</a:t>
            </a:r>
            <a:endParaRPr lang="en-US" b="1"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err="1">
                <a:solidFill>
                  <a:srgbClr val="171717"/>
                </a:solidFill>
                <a:effectLst/>
                <a:latin typeface="Segoe UI" panose="020B0502040204020203" pitchFamily="34" charset="0"/>
              </a:rPr>
              <a:t>Puede</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habilitar</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el</a:t>
            </a:r>
            <a:r>
              <a:rPr lang="en-US" b="0" i="0" dirty="0">
                <a:solidFill>
                  <a:srgbClr val="171717"/>
                </a:solidFill>
                <a:effectLst/>
                <a:latin typeface="Segoe UI" panose="020B0502040204020203" pitchFamily="34" charset="0"/>
              </a:rPr>
              <a:t> </a:t>
            </a:r>
            <a:r>
              <a:rPr lang="en-US" b="0" i="0" u="none" strike="noStrike" dirty="0" err="1">
                <a:effectLst/>
                <a:latin typeface="Segoe UI" panose="020B0502040204020203" pitchFamily="34" charset="0"/>
                <a:hlinkClick r:id="rId3"/>
              </a:rPr>
              <a:t>código</a:t>
            </a:r>
            <a:r>
              <a:rPr lang="en-US" b="0" i="0" u="none" strike="noStrike" dirty="0">
                <a:effectLst/>
                <a:latin typeface="Segoe UI" panose="020B0502040204020203" pitchFamily="34" charset="0"/>
                <a:hlinkClick r:id="rId3"/>
              </a:rPr>
              <a:t> </a:t>
            </a:r>
            <a:r>
              <a:rPr lang="en-US" b="0" i="0" u="none" strike="noStrike" dirty="0" err="1">
                <a:effectLst/>
                <a:latin typeface="Segoe UI" panose="020B0502040204020203" pitchFamily="34" charset="0"/>
                <a:hlinkClick r:id="rId3"/>
              </a:rPr>
              <a:t>cliente</a:t>
            </a:r>
            <a:r>
              <a:rPr lang="en-US" b="0" i="0" u="none" strike="noStrike" dirty="0">
                <a:effectLst/>
                <a:latin typeface="Segoe UI" panose="020B0502040204020203" pitchFamily="34" charset="0"/>
                <a:hlinkClick r:id="rId3"/>
              </a:rPr>
              <a:t> de JavaScript</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insertando</a:t>
            </a:r>
            <a:r>
              <a:rPr lang="en-US" b="0" i="0" dirty="0">
                <a:solidFill>
                  <a:srgbClr val="171717"/>
                </a:solidFill>
                <a:effectLst/>
                <a:latin typeface="Segoe UI" panose="020B0502040204020203" pitchFamily="34" charset="0"/>
              </a:rPr>
              <a:t> </a:t>
            </a:r>
            <a:r>
              <a:rPr lang="en-US" dirty="0"/>
              <a:t>contract</a:t>
            </a:r>
            <a:r>
              <a:rPr lang="en-US" b="0" i="0" dirty="0">
                <a:solidFill>
                  <a:srgbClr val="171717"/>
                </a:solidFill>
                <a:effectLst/>
                <a:latin typeface="Segoe UI" panose="020B0502040204020203" pitchFamily="34" charset="0"/>
              </a:rPr>
              <a:t> entre </a:t>
            </a:r>
            <a:r>
              <a:rPr lang="en-US" dirty="0"/>
              <a:t>elements</a:t>
            </a:r>
            <a:r>
              <a:rPr lang="en-US" b="0" i="0" dirty="0">
                <a:solidFill>
                  <a:srgbClr val="171717"/>
                </a:solidFill>
                <a:effectLst/>
                <a:latin typeface="Segoe UI" panose="020B0502040204020203" pitchFamily="34" charset="0"/>
              </a:rPr>
              <a:t> y </a:t>
            </a:r>
            <a:r>
              <a:rPr lang="en-US" b="0" i="0" dirty="0" err="1">
                <a:solidFill>
                  <a:srgbClr val="171717"/>
                </a:solidFill>
                <a:effectLst/>
                <a:latin typeface="Segoe UI" panose="020B0502040204020203" pitchFamily="34" charset="0"/>
              </a:rPr>
              <a:t>el</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tipo</a:t>
            </a:r>
            <a:r>
              <a:rPr lang="en-US" b="0" i="0" dirty="0">
                <a:solidFill>
                  <a:srgbClr val="171717"/>
                </a:solidFill>
                <a:effectLst/>
                <a:latin typeface="Segoe UI" panose="020B0502040204020203" pitchFamily="34" charset="0"/>
              </a:rPr>
              <a:t> de </a:t>
            </a:r>
            <a:r>
              <a:rPr lang="en-US" b="0" i="0" dirty="0" err="1">
                <a:solidFill>
                  <a:srgbClr val="171717"/>
                </a:solidFill>
                <a:effectLst/>
                <a:latin typeface="Segoe UI" panose="020B0502040204020203" pitchFamily="34" charset="0"/>
              </a:rPr>
              <a:t>página</a:t>
            </a:r>
            <a:r>
              <a:rPr lang="en-US" b="0" i="0" dirty="0">
                <a:solidFill>
                  <a:srgbClr val="171717"/>
                </a:solidFill>
                <a:effectLst/>
                <a:latin typeface="Segoe UI" panose="020B0502040204020203" pitchFamily="34" charset="0"/>
              </a:rPr>
              <a:t>. Por </a:t>
            </a:r>
            <a:r>
              <a:rPr lang="en-US" b="0" i="0" dirty="0" err="1">
                <a:solidFill>
                  <a:srgbClr val="171717"/>
                </a:solidFill>
                <a:effectLst/>
                <a:latin typeface="Segoe UI" panose="020B0502040204020203" pitchFamily="34" charset="0"/>
              </a:rPr>
              <a:t>ejemplo</a:t>
            </a:r>
            <a:r>
              <a:rPr lang="en-US" b="0" i="0" dirty="0">
                <a:solidFill>
                  <a:srgbClr val="171717"/>
                </a:solidFill>
                <a:effectLst/>
                <a:latin typeface="Segoe UI" panose="020B0502040204020203" pitchFamily="34" charset="0"/>
              </a:rPr>
              <a:t>, </a:t>
            </a:r>
            <a:r>
              <a:rPr lang="en-US" dirty="0"/>
              <a:t>urn:com:microsoft:aad:b2c:elements:contract:page-name:version</a:t>
            </a:r>
            <a:r>
              <a:rPr lang="en-US" b="0" i="0" dirty="0">
                <a:solidFill>
                  <a:srgbClr val="171717"/>
                </a:solidFill>
                <a:effectLst/>
                <a:latin typeface="Segoe UI" panose="020B0502040204020203" pitchFamily="34" charset="0"/>
              </a:rPr>
              <a:t>.</a:t>
            </a:r>
            <a:endParaRPr lang="en-US" b="1"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a:solidFill>
                  <a:srgbClr val="171717"/>
                </a:solidFill>
                <a:effectLst/>
                <a:latin typeface="Segoe UI" panose="020B0502040204020203" pitchFamily="34" charset="0"/>
              </a:rPr>
              <a:t>Claves de </a:t>
            </a:r>
            <a:r>
              <a:rPr lang="en-US" b="1" i="0" dirty="0" err="1">
                <a:solidFill>
                  <a:srgbClr val="171717"/>
                </a:solidFill>
                <a:effectLst/>
                <a:latin typeface="Segoe UI" panose="020B0502040204020203" pitchFamily="34" charset="0"/>
              </a:rPr>
              <a:t>metadatos</a:t>
            </a:r>
            <a:endParaRPr lang="en-US" b="1"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 dirty="0" err="1">
                <a:effectLst/>
              </a:rPr>
              <a:t>DisplayName</a:t>
            </a:r>
            <a:r>
              <a:rPr lang="es-ES" dirty="0">
                <a:effectLst/>
              </a:rPr>
              <a:t>    </a:t>
            </a:r>
            <a:r>
              <a:rPr lang="es-ES" dirty="0" err="1">
                <a:effectLst/>
              </a:rPr>
              <a:t>Obligatorio:No</a:t>
            </a:r>
            <a:r>
              <a:rPr lang="es-ES" dirty="0">
                <a:effectLst/>
              </a:rPr>
              <a:t>          Una cadena que contiene el nombre de la definición del contenido.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b="1"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br>
              <a:rPr lang="es-ES" b="1" i="0" dirty="0">
                <a:solidFill>
                  <a:srgbClr val="171717"/>
                </a:solidFill>
                <a:effectLst/>
                <a:latin typeface="Segoe UI" panose="020B0502040204020203" pitchFamily="34" charset="0"/>
              </a:rPr>
            </a:br>
            <a:r>
              <a:rPr lang="es-ES" b="1" i="0" dirty="0">
                <a:solidFill>
                  <a:srgbClr val="171717"/>
                </a:solidFill>
                <a:effectLst/>
                <a:latin typeface="Segoe UI" panose="020B0502040204020203" pitchFamily="34" charset="0"/>
              </a:rPr>
              <a:t>Id. de definición de contenido</a:t>
            </a:r>
          </a:p>
          <a:p>
            <a:pPr marL="0" marR="0" lvl="0" indent="0" algn="l" defTabSz="914400" rtl="0" eaLnBrk="1" fontAlgn="auto" latinLnBrk="0" hangingPunct="1">
              <a:lnSpc>
                <a:spcPct val="100000"/>
              </a:lnSpc>
              <a:spcBef>
                <a:spcPts val="0"/>
              </a:spcBef>
              <a:spcAft>
                <a:spcPts val="0"/>
              </a:spcAft>
              <a:buClrTx/>
              <a:buSzTx/>
              <a:buFontTx/>
              <a:buNone/>
              <a:tabLst/>
              <a:defRPr/>
            </a:pPr>
            <a:r>
              <a:rPr lang="es-ES" b="0" i="0" dirty="0">
                <a:solidFill>
                  <a:srgbClr val="171717"/>
                </a:solidFill>
                <a:effectLst/>
                <a:latin typeface="Segoe UI" panose="020B0502040204020203" pitchFamily="34" charset="0"/>
              </a:rPr>
              <a:t>En la tabla siguiente… todos los tipos. Puede crear sus propias definiciones de contenido con un id. arbitrario.</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hlinkClick r:id="rId4"/>
              </a:rPr>
              <a:t>ContentDefinitions</a:t>
            </a:r>
            <a:r>
              <a:rPr lang="en-US" dirty="0">
                <a:hlinkClick r:id="rId4"/>
              </a:rPr>
              <a:t> - Azure AD B2C | Microsoft Learn</a:t>
            </a:r>
            <a:endParaRPr lang="en-US" b="1" i="0" dirty="0">
              <a:solidFill>
                <a:srgbClr val="171717"/>
              </a:solidFill>
              <a:effectLst/>
              <a:latin typeface="Segoe UI" panose="020B0502040204020203" pitchFamily="34" charset="0"/>
            </a:endParaRPr>
          </a:p>
          <a:p>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99727535"/>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Demo </a:t>
            </a:r>
            <a:r>
              <a:rPr lang="es-ES" dirty="0" err="1"/>
              <a:t>Verification</a:t>
            </a:r>
            <a:r>
              <a:rPr lang="es-ES" dirty="0"/>
              <a:t> control</a:t>
            </a:r>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15907905"/>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Crear un flujo con las siguientes consideraciones:</a:t>
            </a:r>
          </a:p>
          <a:p>
            <a:r>
              <a:rPr lang="es-ES" dirty="0"/>
              <a:t>1 – Crear un flujo de </a:t>
            </a:r>
            <a:r>
              <a:rPr lang="es-ES" dirty="0" err="1"/>
              <a:t>Dsiplay</a:t>
            </a:r>
            <a:r>
              <a:rPr lang="es-ES" dirty="0"/>
              <a:t> </a:t>
            </a:r>
            <a:r>
              <a:rPr lang="es-ES" dirty="0" err="1"/>
              <a:t>Claim</a:t>
            </a:r>
            <a:r>
              <a:rPr lang="es-ES" dirty="0"/>
              <a:t> de Pedir DNI</a:t>
            </a:r>
          </a:p>
          <a:p>
            <a:r>
              <a:rPr lang="es-ES" dirty="0"/>
              <a:t>2 – Validar que el DNI cumpla el </a:t>
            </a:r>
            <a:r>
              <a:rPr lang="es-ES" dirty="0" err="1"/>
              <a:t>pattern</a:t>
            </a:r>
            <a:endParaRPr lang="es-E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72977244"/>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76061008"/>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b="0" i="0" dirty="0">
                <a:solidFill>
                  <a:srgbClr val="171717"/>
                </a:solidFill>
                <a:effectLst/>
                <a:latin typeface="Segoe UI" panose="020B0502040204020203" pitchFamily="34" charset="0"/>
              </a:rPr>
              <a:t>El elemento </a:t>
            </a:r>
            <a:r>
              <a:rPr lang="es-ES" b="1" i="0" dirty="0" err="1">
                <a:solidFill>
                  <a:srgbClr val="171717"/>
                </a:solidFill>
                <a:effectLst/>
                <a:latin typeface="Segoe UI" panose="020B0502040204020203" pitchFamily="34" charset="0"/>
              </a:rPr>
              <a:t>ClaimsProviders</a:t>
            </a:r>
            <a:r>
              <a:rPr lang="es-ES" b="0" i="0" dirty="0">
                <a:solidFill>
                  <a:srgbClr val="171717"/>
                </a:solidFill>
                <a:effectLst/>
                <a:latin typeface="Segoe UI" panose="020B0502040204020203" pitchFamily="34" charset="0"/>
              </a:rPr>
              <a:t> contiene el elemento siguiente:</a:t>
            </a:r>
          </a:p>
          <a:p>
            <a:pPr algn="l"/>
            <a:r>
              <a:rPr lang="es-ES" dirty="0" err="1">
                <a:effectLst/>
              </a:rPr>
              <a:t>ClaimsProvider</a:t>
            </a:r>
            <a:r>
              <a:rPr lang="es-ES" dirty="0">
                <a:effectLst/>
              </a:rPr>
              <a:t>        1:n                             Proveedor de notificaciones acreditado que se puede utilizar en varios recorridos de usuario.</a:t>
            </a:r>
          </a:p>
          <a:p>
            <a:pPr algn="l"/>
            <a:endParaRPr lang="es-E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Domain</a:t>
            </a:r>
            <a:r>
              <a:rPr lang="es-ES" b="0" i="0" dirty="0">
                <a:solidFill>
                  <a:srgbClr val="171717"/>
                </a:solidFill>
                <a:effectLst/>
                <a:latin typeface="Segoe UI" panose="020B0502040204020203" pitchFamily="34" charset="0"/>
              </a:rPr>
              <a:t>             0:1    Cadena que contiene el nombre de dominio del proveedor de notificaciones. Por ejemplo, si el proveedor de notificaciones incluye el perfil técnico de Facebook, el nombre de dominio será Facebook.com.</a:t>
            </a:r>
          </a:p>
          <a:p>
            <a:pPr algn="l"/>
            <a:r>
              <a:rPr lang="en-US" b="0" i="0" dirty="0">
                <a:solidFill>
                  <a:srgbClr val="171717"/>
                </a:solidFill>
                <a:effectLst/>
                <a:latin typeface="Segoe UI" panose="020B0502040204020203" pitchFamily="34" charset="0"/>
              </a:rPr>
              <a:t>DisplayName</a:t>
            </a:r>
            <a:r>
              <a:rPr lang="es-ES" b="0" i="0" dirty="0">
                <a:solidFill>
                  <a:srgbClr val="171717"/>
                </a:solidFill>
                <a:effectLst/>
                <a:latin typeface="Segoe UI" panose="020B0502040204020203" pitchFamily="34" charset="0"/>
              </a:rPr>
              <a:t>     1:1 Una cadena que contiene el nombre del proveedor de notificaciones.</a:t>
            </a:r>
          </a:p>
          <a:p>
            <a:pPr algn="l"/>
            <a:r>
              <a:rPr lang="en-US" u="none" strike="noStrike" dirty="0">
                <a:effectLst/>
                <a:hlinkClick r:id="rId3"/>
              </a:rPr>
              <a:t>TechnicalProfiles</a:t>
            </a:r>
            <a:r>
              <a:rPr lang="en-US" dirty="0">
                <a:effectLst/>
              </a:rPr>
              <a:t>0:1Conjunto de </a:t>
            </a:r>
            <a:r>
              <a:rPr lang="en-US" dirty="0" err="1">
                <a:effectLst/>
              </a:rPr>
              <a:t>perfiles</a:t>
            </a:r>
            <a:r>
              <a:rPr lang="en-US" dirty="0">
                <a:effectLst/>
              </a:rPr>
              <a:t> </a:t>
            </a:r>
            <a:r>
              <a:rPr lang="en-US" dirty="0" err="1">
                <a:effectLst/>
              </a:rPr>
              <a:t>técnicos</a:t>
            </a:r>
            <a:r>
              <a:rPr lang="en-US" dirty="0">
                <a:effectLst/>
              </a:rPr>
              <a:t> </a:t>
            </a:r>
            <a:r>
              <a:rPr lang="en-US" dirty="0" err="1">
                <a:effectLst/>
              </a:rPr>
              <a:t>admitidos</a:t>
            </a:r>
            <a:r>
              <a:rPr lang="en-US" dirty="0">
                <a:effectLst/>
              </a:rPr>
              <a:t> </a:t>
            </a:r>
            <a:r>
              <a:rPr lang="en-US" dirty="0" err="1">
                <a:effectLst/>
              </a:rPr>
              <a:t>por</a:t>
            </a:r>
            <a:r>
              <a:rPr lang="en-US" dirty="0">
                <a:effectLst/>
              </a:rPr>
              <a:t> </a:t>
            </a:r>
            <a:r>
              <a:rPr lang="en-US" dirty="0" err="1">
                <a:effectLst/>
              </a:rPr>
              <a:t>el</a:t>
            </a:r>
            <a:r>
              <a:rPr lang="en-US" dirty="0">
                <a:effectLst/>
              </a:rPr>
              <a:t> </a:t>
            </a:r>
            <a:r>
              <a:rPr lang="en-US" dirty="0" err="1">
                <a:effectLst/>
              </a:rPr>
              <a:t>proveedor</a:t>
            </a:r>
            <a:r>
              <a:rPr lang="en-US" dirty="0">
                <a:effectLst/>
              </a:rPr>
              <a:t> de </a:t>
            </a:r>
            <a:r>
              <a:rPr lang="en-US" dirty="0" err="1">
                <a:effectLst/>
              </a:rPr>
              <a:t>notificaciones</a:t>
            </a:r>
            <a:r>
              <a:rPr lang="en-US" dirty="0">
                <a:effectLst/>
              </a:rPr>
              <a:t>.</a:t>
            </a:r>
            <a:endParaRPr lang="es-ES" b="0" i="0" dirty="0">
              <a:solidFill>
                <a:srgbClr val="171717"/>
              </a:solidFill>
              <a:effectLst/>
              <a:latin typeface="Segoe UI" panose="020B0502040204020203" pitchFamily="34" charset="0"/>
            </a:endParaRPr>
          </a:p>
          <a:p>
            <a:pPr algn="l"/>
            <a:endParaRPr lang="es-ES" b="0" i="0" dirty="0">
              <a:solidFill>
                <a:srgbClr val="171717"/>
              </a:solidFill>
              <a:effectLst/>
              <a:latin typeface="Segoe UI" panose="020B0502040204020203" pitchFamily="34" charset="0"/>
            </a:endParaRPr>
          </a:p>
          <a:p>
            <a:pPr algn="l"/>
            <a:r>
              <a:rPr lang="en-US" b="0" i="0" dirty="0">
                <a:solidFill>
                  <a:srgbClr val="0101FD"/>
                </a:solidFill>
                <a:effectLst/>
                <a:latin typeface="SFMono-Regular"/>
              </a:rPr>
              <a:t>&lt;DisplayName&gt;</a:t>
            </a:r>
            <a:r>
              <a:rPr lang="en-US" b="0" i="0" dirty="0">
                <a:solidFill>
                  <a:srgbClr val="171717"/>
                </a:solidFill>
                <a:effectLst/>
                <a:latin typeface="SFMono-Regular"/>
              </a:rPr>
              <a:t>Azure Active Directory</a:t>
            </a:r>
            <a:r>
              <a:rPr lang="en-US" b="0" i="0" dirty="0">
                <a:solidFill>
                  <a:srgbClr val="0101FD"/>
                </a:solidFill>
                <a:effectLst/>
                <a:latin typeface="SFMono-Regular"/>
              </a:rPr>
              <a:t>&lt;/DisplayName&gt;</a:t>
            </a:r>
            <a:r>
              <a:rPr lang="en-US" b="0" i="0" dirty="0">
                <a:solidFill>
                  <a:srgbClr val="171717"/>
                </a:solidFill>
                <a:effectLst/>
                <a:latin typeface="SFMono-Regular"/>
              </a:rPr>
              <a:t> </a:t>
            </a:r>
            <a:endParaRPr lang="es-ES" b="0" i="0" dirty="0">
              <a:solidFill>
                <a:srgbClr val="171717"/>
              </a:solidFill>
              <a:effectLst/>
              <a:latin typeface="Segoe UI" panose="020B0502040204020203" pitchFamily="34" charset="0"/>
            </a:endParaRPr>
          </a:p>
          <a:p>
            <a:pPr algn="l"/>
            <a:r>
              <a:rPr lang="en-US" b="0" i="0" dirty="0">
                <a:solidFill>
                  <a:srgbClr val="0101FD"/>
                </a:solidFill>
                <a:effectLst/>
                <a:latin typeface="SFMono-Regular"/>
              </a:rPr>
              <a:t>&lt;</a:t>
            </a:r>
            <a:r>
              <a:rPr lang="en-US" b="0" i="0" dirty="0" err="1">
                <a:solidFill>
                  <a:srgbClr val="0101FD"/>
                </a:solidFill>
                <a:effectLst/>
                <a:latin typeface="SFMono-Regular"/>
              </a:rPr>
              <a:t>TechnicalProfile</a:t>
            </a:r>
            <a:r>
              <a:rPr lang="en-US" b="0" i="0" dirty="0">
                <a:solidFill>
                  <a:srgbClr val="0101FD"/>
                </a:solidFill>
                <a:effectLst/>
                <a:latin typeface="SFMono-Regular"/>
              </a:rPr>
              <a:t> </a:t>
            </a:r>
            <a:r>
              <a:rPr lang="en-US" b="0" i="0" dirty="0">
                <a:solidFill>
                  <a:srgbClr val="0451A5"/>
                </a:solidFill>
                <a:effectLst/>
                <a:latin typeface="SFMono-Regular"/>
              </a:rPr>
              <a:t>Id</a:t>
            </a:r>
            <a:r>
              <a:rPr lang="en-US" b="0" i="0" dirty="0">
                <a:solidFill>
                  <a:srgbClr val="0101FD"/>
                </a:solidFill>
                <a:effectLst/>
                <a:latin typeface="SFMono-Regular"/>
              </a:rPr>
              <a:t>=</a:t>
            </a:r>
            <a:r>
              <a:rPr lang="en-US" b="0" i="0" dirty="0">
                <a:solidFill>
                  <a:srgbClr val="A31515"/>
                </a:solidFill>
                <a:effectLst/>
                <a:latin typeface="SFMono-Regular"/>
              </a:rPr>
              <a:t>"AAD-Common"</a:t>
            </a:r>
            <a:r>
              <a:rPr lang="en-US" b="0" i="0" dirty="0">
                <a:solidFill>
                  <a:srgbClr val="0101FD"/>
                </a:solidFill>
                <a:effectLst/>
                <a:latin typeface="SFMono-Regular"/>
              </a:rPr>
              <a:t>&gt;</a:t>
            </a:r>
            <a:endParaRPr lang="en-US" b="0" i="0" dirty="0">
              <a:solidFill>
                <a:srgbClr val="171717"/>
              </a:solidFill>
              <a:effectLst/>
              <a:latin typeface="SFMono-Regular"/>
            </a:endParaRPr>
          </a:p>
          <a:p>
            <a:pPr algn="l"/>
            <a:r>
              <a:rPr lang="en-US" b="0" i="0" dirty="0">
                <a:solidFill>
                  <a:srgbClr val="0101FD"/>
                </a:solidFill>
                <a:effectLst/>
                <a:latin typeface="SFMono-Regular"/>
              </a:rPr>
              <a:t>&lt;</a:t>
            </a:r>
            <a:r>
              <a:rPr lang="en-US" b="0" i="0" dirty="0" err="1">
                <a:solidFill>
                  <a:srgbClr val="0101FD"/>
                </a:solidFill>
                <a:effectLst/>
                <a:latin typeface="SFMono-Regular"/>
              </a:rPr>
              <a:t>TechnicalProfile</a:t>
            </a:r>
            <a:r>
              <a:rPr lang="en-US" b="0" i="0" dirty="0">
                <a:solidFill>
                  <a:srgbClr val="0101FD"/>
                </a:solidFill>
                <a:effectLst/>
                <a:latin typeface="SFMono-Regular"/>
              </a:rPr>
              <a:t> </a:t>
            </a:r>
            <a:r>
              <a:rPr lang="en-US" b="0" i="0" dirty="0">
                <a:solidFill>
                  <a:srgbClr val="0451A5"/>
                </a:solidFill>
                <a:effectLst/>
                <a:latin typeface="SFMono-Regular"/>
              </a:rPr>
              <a:t>Id</a:t>
            </a:r>
            <a:r>
              <a:rPr lang="en-US" b="0" i="0" dirty="0">
                <a:solidFill>
                  <a:srgbClr val="0101FD"/>
                </a:solidFill>
                <a:effectLst/>
                <a:latin typeface="SFMono-Regular"/>
              </a:rPr>
              <a:t>=</a:t>
            </a:r>
            <a:r>
              <a:rPr lang="en-US" b="0" i="0" dirty="0">
                <a:solidFill>
                  <a:srgbClr val="A31515"/>
                </a:solidFill>
                <a:effectLst/>
                <a:latin typeface="SFMono-Regular"/>
              </a:rPr>
              <a:t>"AAD-</a:t>
            </a:r>
            <a:r>
              <a:rPr lang="en-US" b="0" i="0" dirty="0" err="1">
                <a:solidFill>
                  <a:srgbClr val="A31515"/>
                </a:solidFill>
                <a:effectLst/>
                <a:latin typeface="SFMono-Regular"/>
              </a:rPr>
              <a:t>UserWriteUsingAlternativeSecurityId</a:t>
            </a:r>
            <a:r>
              <a:rPr lang="en-US" b="0" i="0" dirty="0">
                <a:solidFill>
                  <a:srgbClr val="A31515"/>
                </a:solidFill>
                <a:effectLst/>
                <a:latin typeface="SFMono-Regular"/>
              </a:rPr>
              <a:t>"</a:t>
            </a:r>
            <a:r>
              <a:rPr lang="en-US" b="0" i="0" dirty="0">
                <a:solidFill>
                  <a:srgbClr val="0101FD"/>
                </a:solidFill>
                <a:effectLst/>
                <a:latin typeface="SFMono-Regular"/>
              </a:rPr>
              <a:t>&gt;</a:t>
            </a:r>
            <a:r>
              <a:rPr lang="en-US" b="0" i="0" dirty="0">
                <a:solidFill>
                  <a:srgbClr val="171717"/>
                </a:solidFill>
                <a:effectLst/>
                <a:latin typeface="SFMono-Regular"/>
              </a:rPr>
              <a:t> </a:t>
            </a:r>
          </a:p>
          <a:p>
            <a:pPr algn="l"/>
            <a:r>
              <a:rPr lang="en-US" b="0" i="0" dirty="0">
                <a:solidFill>
                  <a:srgbClr val="0101FD"/>
                </a:solidFill>
                <a:effectLst/>
                <a:latin typeface="SFMono-Regular"/>
              </a:rPr>
              <a:t>&lt;</a:t>
            </a:r>
            <a:r>
              <a:rPr lang="en-US" b="0" i="0" dirty="0" err="1">
                <a:solidFill>
                  <a:srgbClr val="0101FD"/>
                </a:solidFill>
                <a:effectLst/>
                <a:latin typeface="SFMono-Regular"/>
              </a:rPr>
              <a:t>TechnicalProfile</a:t>
            </a:r>
            <a:r>
              <a:rPr lang="en-US" b="0" i="0" dirty="0">
                <a:solidFill>
                  <a:srgbClr val="0101FD"/>
                </a:solidFill>
                <a:effectLst/>
                <a:latin typeface="SFMono-Regular"/>
              </a:rPr>
              <a:t> </a:t>
            </a:r>
            <a:r>
              <a:rPr lang="en-US" b="0" i="0" dirty="0">
                <a:solidFill>
                  <a:srgbClr val="0451A5"/>
                </a:solidFill>
                <a:effectLst/>
                <a:latin typeface="SFMono-Regular"/>
              </a:rPr>
              <a:t>Id</a:t>
            </a:r>
            <a:r>
              <a:rPr lang="en-US" b="0" i="0" dirty="0">
                <a:solidFill>
                  <a:srgbClr val="0101FD"/>
                </a:solidFill>
                <a:effectLst/>
                <a:latin typeface="SFMono-Regular"/>
              </a:rPr>
              <a:t>=</a:t>
            </a:r>
            <a:r>
              <a:rPr lang="en-US" b="0" i="0" dirty="0">
                <a:solidFill>
                  <a:srgbClr val="A31515"/>
                </a:solidFill>
                <a:effectLst/>
                <a:latin typeface="SFMono-Regular"/>
              </a:rPr>
              <a:t>"AAD-</a:t>
            </a:r>
            <a:r>
              <a:rPr lang="en-US" b="0" i="0" dirty="0" err="1">
                <a:solidFill>
                  <a:srgbClr val="A31515"/>
                </a:solidFill>
                <a:effectLst/>
                <a:latin typeface="SFMono-Regular"/>
              </a:rPr>
              <a:t>UserReadUsingAlternativeSecurityId</a:t>
            </a:r>
            <a:r>
              <a:rPr lang="en-US" b="0" i="0" dirty="0">
                <a:solidFill>
                  <a:srgbClr val="A31515"/>
                </a:solidFill>
                <a:effectLst/>
                <a:latin typeface="SFMono-Regular"/>
              </a:rPr>
              <a:t>"</a:t>
            </a:r>
            <a:r>
              <a:rPr lang="en-US" b="0" i="0" dirty="0">
                <a:solidFill>
                  <a:srgbClr val="0101FD"/>
                </a:solidFill>
                <a:effectLst/>
                <a:latin typeface="SFMono-Regular"/>
              </a:rPr>
              <a:t>&gt;</a:t>
            </a:r>
            <a:r>
              <a:rPr lang="en-US" b="0" i="0" dirty="0">
                <a:solidFill>
                  <a:srgbClr val="171717"/>
                </a:solidFill>
                <a:effectLst/>
                <a:latin typeface="SFMono-Regular"/>
              </a:rPr>
              <a:t> </a:t>
            </a:r>
          </a:p>
          <a:p>
            <a:pPr algn="l"/>
            <a:r>
              <a:rPr lang="en-US" b="0" i="0" dirty="0">
                <a:solidFill>
                  <a:srgbClr val="0101FD"/>
                </a:solidFill>
                <a:effectLst/>
                <a:latin typeface="SFMono-Regular"/>
              </a:rPr>
              <a:t>&lt;</a:t>
            </a:r>
            <a:r>
              <a:rPr lang="en-US" b="0" i="0" dirty="0" err="1">
                <a:solidFill>
                  <a:srgbClr val="0101FD"/>
                </a:solidFill>
                <a:effectLst/>
                <a:latin typeface="SFMono-Regular"/>
              </a:rPr>
              <a:t>TechnicalProfile</a:t>
            </a:r>
            <a:r>
              <a:rPr lang="en-US" b="0" i="0" dirty="0">
                <a:solidFill>
                  <a:srgbClr val="0101FD"/>
                </a:solidFill>
                <a:effectLst/>
                <a:latin typeface="SFMono-Regular"/>
              </a:rPr>
              <a:t> </a:t>
            </a:r>
            <a:r>
              <a:rPr lang="en-US" b="0" i="0" dirty="0">
                <a:solidFill>
                  <a:srgbClr val="0451A5"/>
                </a:solidFill>
                <a:effectLst/>
                <a:latin typeface="SFMono-Regular"/>
              </a:rPr>
              <a:t>Id</a:t>
            </a:r>
            <a:r>
              <a:rPr lang="en-US" b="0" i="0" dirty="0">
                <a:solidFill>
                  <a:srgbClr val="0101FD"/>
                </a:solidFill>
                <a:effectLst/>
                <a:latin typeface="SFMono-Regular"/>
              </a:rPr>
              <a:t>=</a:t>
            </a:r>
            <a:r>
              <a:rPr lang="en-US" b="0" i="0" dirty="0">
                <a:solidFill>
                  <a:srgbClr val="A31515"/>
                </a:solidFill>
                <a:effectLst/>
                <a:latin typeface="SFMono-Regular"/>
              </a:rPr>
              <a:t>"AAD-</a:t>
            </a:r>
            <a:r>
              <a:rPr lang="en-US" b="0" i="0" dirty="0" err="1">
                <a:solidFill>
                  <a:srgbClr val="A31515"/>
                </a:solidFill>
                <a:effectLst/>
                <a:latin typeface="SFMono-Regular"/>
              </a:rPr>
              <a:t>UserReadUsingAlternativeSecurityId</a:t>
            </a:r>
            <a:r>
              <a:rPr lang="en-US" b="0" i="0" dirty="0">
                <a:solidFill>
                  <a:srgbClr val="A31515"/>
                </a:solidFill>
                <a:effectLst/>
                <a:latin typeface="SFMono-Regular"/>
              </a:rPr>
              <a:t>-</a:t>
            </a:r>
            <a:r>
              <a:rPr lang="en-US" b="0" i="0" dirty="0" err="1">
                <a:solidFill>
                  <a:srgbClr val="A31515"/>
                </a:solidFill>
                <a:effectLst/>
                <a:latin typeface="SFMono-Regular"/>
              </a:rPr>
              <a:t>NoError</a:t>
            </a:r>
            <a:r>
              <a:rPr lang="en-US" b="0" i="0" dirty="0">
                <a:solidFill>
                  <a:srgbClr val="A31515"/>
                </a:solidFill>
                <a:effectLst/>
                <a:latin typeface="SFMono-Regular"/>
              </a:rPr>
              <a:t>"</a:t>
            </a:r>
            <a:r>
              <a:rPr lang="en-US" b="0" i="0" dirty="0">
                <a:solidFill>
                  <a:srgbClr val="0101FD"/>
                </a:solidFill>
                <a:effectLst/>
                <a:latin typeface="SFMono-Regular"/>
              </a:rPr>
              <a:t>&gt;</a:t>
            </a:r>
            <a:r>
              <a:rPr lang="en-US" b="0" i="0" dirty="0">
                <a:solidFill>
                  <a:srgbClr val="171717"/>
                </a:solidFill>
                <a:effectLst/>
                <a:latin typeface="SFMono-Regular"/>
              </a:rPr>
              <a:t> </a:t>
            </a:r>
          </a:p>
          <a:p>
            <a:pPr algn="l"/>
            <a:r>
              <a:rPr lang="en-US" b="0" i="0" dirty="0">
                <a:solidFill>
                  <a:srgbClr val="0101FD"/>
                </a:solidFill>
                <a:effectLst/>
                <a:latin typeface="SFMono-Regular"/>
              </a:rPr>
              <a:t>&lt;</a:t>
            </a:r>
            <a:r>
              <a:rPr lang="en-US" b="0" i="0" dirty="0" err="1">
                <a:solidFill>
                  <a:srgbClr val="0101FD"/>
                </a:solidFill>
                <a:effectLst/>
                <a:latin typeface="SFMono-Regular"/>
              </a:rPr>
              <a:t>TechnicalProfile</a:t>
            </a:r>
            <a:r>
              <a:rPr lang="en-US" b="0" i="0" dirty="0">
                <a:solidFill>
                  <a:srgbClr val="0101FD"/>
                </a:solidFill>
                <a:effectLst/>
                <a:latin typeface="SFMono-Regular"/>
              </a:rPr>
              <a:t> </a:t>
            </a:r>
            <a:r>
              <a:rPr lang="en-US" b="0" i="0" dirty="0">
                <a:solidFill>
                  <a:srgbClr val="0451A5"/>
                </a:solidFill>
                <a:effectLst/>
                <a:latin typeface="SFMono-Regular"/>
              </a:rPr>
              <a:t>Id</a:t>
            </a:r>
            <a:r>
              <a:rPr lang="en-US" b="0" i="0" dirty="0">
                <a:solidFill>
                  <a:srgbClr val="0101FD"/>
                </a:solidFill>
                <a:effectLst/>
                <a:latin typeface="SFMono-Regular"/>
              </a:rPr>
              <a:t>=</a:t>
            </a:r>
            <a:r>
              <a:rPr lang="en-US" b="0" i="0" dirty="0">
                <a:solidFill>
                  <a:srgbClr val="A31515"/>
                </a:solidFill>
                <a:effectLst/>
                <a:latin typeface="SFMono-Regular"/>
              </a:rPr>
              <a:t>"AAD-</a:t>
            </a:r>
            <a:r>
              <a:rPr lang="en-US" b="0" i="0" dirty="0" err="1">
                <a:solidFill>
                  <a:srgbClr val="A31515"/>
                </a:solidFill>
                <a:effectLst/>
                <a:latin typeface="SFMono-Regular"/>
              </a:rPr>
              <a:t>UserReadUsingEmailAddress</a:t>
            </a:r>
            <a:r>
              <a:rPr lang="en-US" b="0" i="0" dirty="0">
                <a:solidFill>
                  <a:srgbClr val="A31515"/>
                </a:solidFill>
                <a:effectLst/>
                <a:latin typeface="SFMono-Regular"/>
              </a:rPr>
              <a:t>"</a:t>
            </a:r>
            <a:r>
              <a:rPr lang="en-US" b="0" i="0" dirty="0">
                <a:solidFill>
                  <a:srgbClr val="0101FD"/>
                </a:solidFill>
                <a:effectLst/>
                <a:latin typeface="SFMono-Regular"/>
              </a:rPr>
              <a:t>&gt;</a:t>
            </a:r>
            <a:r>
              <a:rPr lang="en-US" b="0" i="0" dirty="0">
                <a:solidFill>
                  <a:srgbClr val="171717"/>
                </a:solidFill>
                <a:effectLst/>
                <a:latin typeface="SFMono-Regular"/>
              </a:rPr>
              <a:t> </a:t>
            </a:r>
          </a:p>
          <a:p>
            <a:pPr algn="l"/>
            <a:r>
              <a:rPr lang="en-US" b="0" i="0" dirty="0">
                <a:solidFill>
                  <a:srgbClr val="0101FD"/>
                </a:solidFill>
                <a:effectLst/>
                <a:latin typeface="SFMono-Regular"/>
              </a:rPr>
              <a:t>&lt;</a:t>
            </a:r>
            <a:r>
              <a:rPr lang="en-US" b="0" i="0" dirty="0" err="1">
                <a:solidFill>
                  <a:srgbClr val="0101FD"/>
                </a:solidFill>
                <a:effectLst/>
                <a:latin typeface="SFMono-Regular"/>
              </a:rPr>
              <a:t>TechnicalProfile</a:t>
            </a:r>
            <a:r>
              <a:rPr lang="en-US" b="0" i="0" dirty="0">
                <a:solidFill>
                  <a:srgbClr val="0101FD"/>
                </a:solidFill>
                <a:effectLst/>
                <a:latin typeface="SFMono-Regular"/>
              </a:rPr>
              <a:t> </a:t>
            </a:r>
            <a:r>
              <a:rPr lang="en-US" b="0" i="0" dirty="0">
                <a:solidFill>
                  <a:srgbClr val="0451A5"/>
                </a:solidFill>
                <a:effectLst/>
                <a:latin typeface="SFMono-Regular"/>
              </a:rPr>
              <a:t>Id</a:t>
            </a:r>
            <a:r>
              <a:rPr lang="en-US" b="0" i="0" dirty="0">
                <a:solidFill>
                  <a:srgbClr val="0101FD"/>
                </a:solidFill>
                <a:effectLst/>
                <a:latin typeface="SFMono-Regular"/>
              </a:rPr>
              <a:t>=</a:t>
            </a:r>
            <a:r>
              <a:rPr lang="en-US" b="0" i="0" dirty="0">
                <a:solidFill>
                  <a:srgbClr val="A31515"/>
                </a:solidFill>
                <a:effectLst/>
                <a:latin typeface="SFMono-Regular"/>
              </a:rPr>
              <a:t>"AAD-</a:t>
            </a:r>
            <a:r>
              <a:rPr lang="en-US" b="0" i="0" dirty="0" err="1">
                <a:solidFill>
                  <a:srgbClr val="A31515"/>
                </a:solidFill>
                <a:effectLst/>
                <a:latin typeface="SFMono-Regular"/>
              </a:rPr>
              <a:t>UserWritePasswordUsingObjectId</a:t>
            </a:r>
            <a:r>
              <a:rPr lang="en-US" b="0" i="0" dirty="0">
                <a:solidFill>
                  <a:srgbClr val="A31515"/>
                </a:solidFill>
                <a:effectLst/>
                <a:latin typeface="SFMono-Regular"/>
              </a:rPr>
              <a:t>"</a:t>
            </a:r>
            <a:r>
              <a:rPr lang="en-US" b="0" i="0" dirty="0">
                <a:solidFill>
                  <a:srgbClr val="0101FD"/>
                </a:solidFill>
                <a:effectLst/>
                <a:latin typeface="SFMono-Regular"/>
              </a:rPr>
              <a:t>&gt;</a:t>
            </a:r>
            <a:r>
              <a:rPr lang="en-US" b="0" i="0" dirty="0">
                <a:solidFill>
                  <a:srgbClr val="171717"/>
                </a:solidFill>
                <a:effectLst/>
                <a:latin typeface="SFMono-Regular"/>
              </a:rPr>
              <a:t> </a:t>
            </a:r>
          </a:p>
          <a:p>
            <a:pPr algn="l"/>
            <a:r>
              <a:rPr lang="en-US" b="0" i="0" dirty="0">
                <a:solidFill>
                  <a:srgbClr val="0101FD"/>
                </a:solidFill>
                <a:effectLst/>
                <a:latin typeface="SFMono-Regular"/>
              </a:rPr>
              <a:t>&lt;</a:t>
            </a:r>
            <a:r>
              <a:rPr lang="en-US" b="0" i="0" dirty="0" err="1">
                <a:solidFill>
                  <a:srgbClr val="0101FD"/>
                </a:solidFill>
                <a:effectLst/>
                <a:latin typeface="SFMono-Regular"/>
              </a:rPr>
              <a:t>TechnicalProfile</a:t>
            </a:r>
            <a:r>
              <a:rPr lang="en-US" b="0" i="0" dirty="0">
                <a:solidFill>
                  <a:srgbClr val="0101FD"/>
                </a:solidFill>
                <a:effectLst/>
                <a:latin typeface="SFMono-Regular"/>
              </a:rPr>
              <a:t> </a:t>
            </a:r>
            <a:r>
              <a:rPr lang="en-US" b="0" i="0" dirty="0">
                <a:solidFill>
                  <a:srgbClr val="0451A5"/>
                </a:solidFill>
                <a:effectLst/>
                <a:latin typeface="SFMono-Regular"/>
              </a:rPr>
              <a:t>Id</a:t>
            </a:r>
            <a:r>
              <a:rPr lang="en-US" b="0" i="0" dirty="0">
                <a:solidFill>
                  <a:srgbClr val="0101FD"/>
                </a:solidFill>
                <a:effectLst/>
                <a:latin typeface="SFMono-Regular"/>
              </a:rPr>
              <a:t>=</a:t>
            </a:r>
            <a:r>
              <a:rPr lang="en-US" b="0" i="0" dirty="0">
                <a:solidFill>
                  <a:srgbClr val="A31515"/>
                </a:solidFill>
                <a:effectLst/>
                <a:latin typeface="SFMono-Regular"/>
              </a:rPr>
              <a:t>"AAD-</a:t>
            </a:r>
            <a:r>
              <a:rPr lang="en-US" b="0" i="0" dirty="0" err="1">
                <a:solidFill>
                  <a:srgbClr val="A31515"/>
                </a:solidFill>
                <a:effectLst/>
                <a:latin typeface="SFMono-Regular"/>
              </a:rPr>
              <a:t>UserWriteProfileUsingObjectId</a:t>
            </a:r>
            <a:r>
              <a:rPr lang="en-US" b="0" i="0" dirty="0">
                <a:solidFill>
                  <a:srgbClr val="A31515"/>
                </a:solidFill>
                <a:effectLst/>
                <a:latin typeface="SFMono-Regular"/>
              </a:rPr>
              <a:t>"</a:t>
            </a:r>
            <a:r>
              <a:rPr lang="en-US" b="0" i="0" dirty="0">
                <a:solidFill>
                  <a:srgbClr val="0101FD"/>
                </a:solidFill>
                <a:effectLst/>
                <a:latin typeface="SFMono-Regular"/>
              </a:rPr>
              <a:t>&gt;</a:t>
            </a:r>
            <a:r>
              <a:rPr lang="en-US" b="0" i="0" dirty="0">
                <a:solidFill>
                  <a:srgbClr val="171717"/>
                </a:solidFill>
                <a:effectLst/>
                <a:latin typeface="SFMono-Regular"/>
              </a:rPr>
              <a:t> </a:t>
            </a:r>
          </a:p>
          <a:p>
            <a:pPr algn="l"/>
            <a:r>
              <a:rPr lang="en-US" b="0" i="0" dirty="0">
                <a:solidFill>
                  <a:srgbClr val="0101FD"/>
                </a:solidFill>
                <a:effectLst/>
                <a:latin typeface="SFMono-Regular"/>
              </a:rPr>
              <a:t>&lt;</a:t>
            </a:r>
            <a:r>
              <a:rPr lang="en-US" b="0" i="0" dirty="0" err="1">
                <a:solidFill>
                  <a:srgbClr val="0101FD"/>
                </a:solidFill>
                <a:effectLst/>
                <a:latin typeface="SFMono-Regular"/>
              </a:rPr>
              <a:t>TechnicalProfile</a:t>
            </a:r>
            <a:r>
              <a:rPr lang="en-US" b="0" i="0" dirty="0">
                <a:solidFill>
                  <a:srgbClr val="0101FD"/>
                </a:solidFill>
                <a:effectLst/>
                <a:latin typeface="SFMono-Regular"/>
              </a:rPr>
              <a:t> </a:t>
            </a:r>
            <a:r>
              <a:rPr lang="en-US" b="0" i="0" dirty="0">
                <a:solidFill>
                  <a:srgbClr val="0451A5"/>
                </a:solidFill>
                <a:effectLst/>
                <a:latin typeface="SFMono-Regular"/>
              </a:rPr>
              <a:t>Id</a:t>
            </a:r>
            <a:r>
              <a:rPr lang="en-US" b="0" i="0" dirty="0">
                <a:solidFill>
                  <a:srgbClr val="0101FD"/>
                </a:solidFill>
                <a:effectLst/>
                <a:latin typeface="SFMono-Regular"/>
              </a:rPr>
              <a:t>=</a:t>
            </a:r>
            <a:r>
              <a:rPr lang="en-US" b="0" i="0" dirty="0">
                <a:solidFill>
                  <a:srgbClr val="A31515"/>
                </a:solidFill>
                <a:effectLst/>
                <a:latin typeface="SFMono-Regular"/>
              </a:rPr>
              <a:t>"AAD-</a:t>
            </a:r>
            <a:r>
              <a:rPr lang="en-US" b="0" i="0" dirty="0" err="1">
                <a:solidFill>
                  <a:srgbClr val="A31515"/>
                </a:solidFill>
                <a:effectLst/>
                <a:latin typeface="SFMono-Regular"/>
              </a:rPr>
              <a:t>UserReadUsingObjectId</a:t>
            </a:r>
            <a:r>
              <a:rPr lang="en-US" b="0" i="0" dirty="0">
                <a:solidFill>
                  <a:srgbClr val="A31515"/>
                </a:solidFill>
                <a:effectLst/>
                <a:latin typeface="SFMono-Regular"/>
              </a:rPr>
              <a:t>"</a:t>
            </a:r>
            <a:r>
              <a:rPr lang="en-US" b="0" i="0" dirty="0">
                <a:solidFill>
                  <a:srgbClr val="0101FD"/>
                </a:solidFill>
                <a:effectLst/>
                <a:latin typeface="SFMono-Regular"/>
              </a:rPr>
              <a:t>&gt;</a:t>
            </a:r>
            <a:r>
              <a:rPr lang="en-US" b="0" i="0" dirty="0">
                <a:solidFill>
                  <a:srgbClr val="171717"/>
                </a:solidFill>
                <a:effectLst/>
                <a:latin typeface="SFMono-Regular"/>
              </a:rPr>
              <a:t> </a:t>
            </a:r>
          </a:p>
          <a:p>
            <a:pPr algn="l"/>
            <a:r>
              <a:rPr lang="en-US" b="0" i="0" dirty="0">
                <a:solidFill>
                  <a:srgbClr val="0101FD"/>
                </a:solidFill>
                <a:effectLst/>
                <a:latin typeface="SFMono-Regular"/>
              </a:rPr>
              <a:t>&lt;</a:t>
            </a:r>
            <a:r>
              <a:rPr lang="en-US" b="0" i="0" dirty="0" err="1">
                <a:solidFill>
                  <a:srgbClr val="0101FD"/>
                </a:solidFill>
                <a:effectLst/>
                <a:latin typeface="SFMono-Regular"/>
              </a:rPr>
              <a:t>TechnicalProfile</a:t>
            </a:r>
            <a:r>
              <a:rPr lang="en-US" b="0" i="0" dirty="0">
                <a:solidFill>
                  <a:srgbClr val="0101FD"/>
                </a:solidFill>
                <a:effectLst/>
                <a:latin typeface="SFMono-Regular"/>
              </a:rPr>
              <a:t> </a:t>
            </a:r>
            <a:r>
              <a:rPr lang="en-US" b="0" i="0" dirty="0">
                <a:solidFill>
                  <a:srgbClr val="0451A5"/>
                </a:solidFill>
                <a:effectLst/>
                <a:latin typeface="SFMono-Regular"/>
              </a:rPr>
              <a:t>Id</a:t>
            </a:r>
            <a:r>
              <a:rPr lang="en-US" b="0" i="0" dirty="0">
                <a:solidFill>
                  <a:srgbClr val="0101FD"/>
                </a:solidFill>
                <a:effectLst/>
                <a:latin typeface="SFMono-Regular"/>
              </a:rPr>
              <a:t>=</a:t>
            </a:r>
            <a:r>
              <a:rPr lang="en-US" b="0" i="0" dirty="0">
                <a:solidFill>
                  <a:srgbClr val="A31515"/>
                </a:solidFill>
                <a:effectLst/>
                <a:latin typeface="SFMono-Regular"/>
              </a:rPr>
              <a:t>"AAD-</a:t>
            </a:r>
            <a:r>
              <a:rPr lang="en-US" b="0" i="0" dirty="0" err="1">
                <a:solidFill>
                  <a:srgbClr val="A31515"/>
                </a:solidFill>
                <a:effectLst/>
                <a:latin typeface="SFMono-Regular"/>
              </a:rPr>
              <a:t>UserWritePhoneNumberUsingObjectId</a:t>
            </a:r>
            <a:r>
              <a:rPr lang="en-US" b="0" i="0" dirty="0">
                <a:solidFill>
                  <a:srgbClr val="A31515"/>
                </a:solidFill>
                <a:effectLst/>
                <a:latin typeface="SFMono-Regular"/>
              </a:rPr>
              <a:t>"</a:t>
            </a:r>
            <a:r>
              <a:rPr lang="en-US" b="0" i="0" dirty="0">
                <a:solidFill>
                  <a:srgbClr val="0101FD"/>
                </a:solidFill>
                <a:effectLst/>
                <a:latin typeface="SFMono-Regular"/>
              </a:rPr>
              <a:t>&gt;</a:t>
            </a:r>
            <a:endParaRPr lang="es-ES" b="0" i="0" dirty="0">
              <a:solidFill>
                <a:srgbClr val="171717"/>
              </a:solidFill>
              <a:effectLst/>
              <a:latin typeface="Segoe UI" panose="020B0502040204020203" pitchFamily="34" charset="0"/>
            </a:endParaRP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46415223"/>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b="0" i="0" dirty="0">
                <a:solidFill>
                  <a:srgbClr val="171717"/>
                </a:solidFill>
                <a:effectLst/>
                <a:latin typeface="Segoe UI" panose="020B0502040204020203" pitchFamily="34" charset="0"/>
              </a:rPr>
              <a:t>Un </a:t>
            </a:r>
            <a:r>
              <a:rPr lang="es-ES" b="0" i="1" dirty="0">
                <a:solidFill>
                  <a:srgbClr val="171717"/>
                </a:solidFill>
                <a:effectLst/>
                <a:latin typeface="Segoe UI" panose="020B0502040204020203" pitchFamily="34" charset="0"/>
              </a:rPr>
              <a:t>perfil técnico</a:t>
            </a:r>
            <a:r>
              <a:rPr lang="es-ES" b="0" i="0" dirty="0">
                <a:solidFill>
                  <a:srgbClr val="171717"/>
                </a:solidFill>
                <a:effectLst/>
                <a:latin typeface="Segoe UI" panose="020B0502040204020203" pitchFamily="34" charset="0"/>
              </a:rPr>
              <a:t> proporciona un marco con un mecanismo integrado para comunicarse con distintos tipos de partes. Los perfiles técnicos se usan para comunicarse con su inquilino de Azure Active </a:t>
            </a:r>
            <a:r>
              <a:rPr lang="es-ES" b="0" i="0" dirty="0" err="1">
                <a:solidFill>
                  <a:srgbClr val="171717"/>
                </a:solidFill>
                <a:effectLst/>
                <a:latin typeface="Segoe UI" panose="020B0502040204020203" pitchFamily="34" charset="0"/>
              </a:rPr>
              <a:t>Directory</a:t>
            </a:r>
            <a:r>
              <a:rPr lang="es-ES" b="0" i="0" dirty="0">
                <a:solidFill>
                  <a:srgbClr val="171717"/>
                </a:solidFill>
                <a:effectLst/>
                <a:latin typeface="Segoe UI" panose="020B0502040204020203" pitchFamily="34" charset="0"/>
              </a:rPr>
              <a:t> B2C (Azure AD B2C) a fin de crear un usuario o leer un perfil de usuario. Un perfil técnico puede ser autoafirmado para habilitar la interacción con el usuario. Por ejemplo, un perfil técnico puede recopilar las credenciales del usuario para iniciar sesión y, a continuación, representar la página de registro o de restablecimiento de contraseña.</a:t>
            </a:r>
            <a:endParaRPr lang="es-E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34AA0A-9FC8-FA42-92A8-9963D1558654}" type="slidenum">
              <a:rPr kumimoji="0" lang="en-US" sz="1200" b="0" i="0" u="none" strike="noStrike" kern="1200" cap="none" spc="0" normalizeH="0" baseline="0" noProof="0" smtClean="0">
                <a:ln>
                  <a:noFill/>
                </a:ln>
                <a:solidFill>
                  <a:prstClr val="black"/>
                </a:solidFill>
                <a:effectLst/>
                <a:uLnTx/>
                <a:uFillTx/>
                <a:latin typeface="Montserrat" pitchFamily="2" charset="77"/>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88</a:t>
            </a:fld>
            <a:endParaRPr kumimoji="0" lang="en-US" sz="1200" b="0" i="0" u="none" strike="noStrike" kern="1200" cap="none" spc="0" normalizeH="0" baseline="0" noProof="0">
              <a:ln>
                <a:noFill/>
              </a:ln>
              <a:solidFill>
                <a:prstClr val="black"/>
              </a:solidFill>
              <a:effectLst/>
              <a:uLnTx/>
              <a:uFillTx/>
              <a:latin typeface="Montserrat" pitchFamily="2" charset="77"/>
              <a:ea typeface="+mn-ea"/>
              <a:cs typeface="+mn-cs"/>
            </a:endParaRPr>
          </a:p>
        </p:txBody>
      </p:sp>
    </p:spTree>
    <p:extLst>
      <p:ext uri="{BB962C8B-B14F-4D97-AF65-F5344CB8AC3E}">
        <p14:creationId xmlns:p14="http://schemas.microsoft.com/office/powerpoint/2010/main" val="131929588"/>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buFont typeface="+mj-lt"/>
              <a:buAutoNum type="arabicPeriod"/>
            </a:pPr>
            <a:r>
              <a:rPr lang="es-ES" b="1" i="0" dirty="0">
                <a:solidFill>
                  <a:srgbClr val="171717"/>
                </a:solidFill>
                <a:effectLst/>
                <a:latin typeface="Segoe UI" panose="020B0502040204020203" pitchFamily="34" charset="0"/>
              </a:rPr>
              <a:t>Administración de la sesión de inicio de sesión único (SSO)</a:t>
            </a:r>
            <a:r>
              <a:rPr lang="es-ES" b="0" i="0" dirty="0">
                <a:solidFill>
                  <a:srgbClr val="171717"/>
                </a:solidFill>
                <a:effectLst/>
                <a:latin typeface="Segoe UI" panose="020B0502040204020203" pitchFamily="34" charset="0"/>
              </a:rPr>
              <a:t> : restaura el estado de sesión del perfil técnico mediante la </a:t>
            </a:r>
            <a:r>
              <a:rPr lang="es-ES" b="0" i="0" u="none" strike="noStrike" dirty="0">
                <a:solidFill>
                  <a:srgbClr val="171717"/>
                </a:solidFill>
                <a:effectLst/>
                <a:latin typeface="Segoe UI" panose="020B0502040204020203" pitchFamily="34" charset="0"/>
                <a:hlinkClick r:id="rId3"/>
              </a:rPr>
              <a:t>administración de la sesión de inicio de sesión único</a:t>
            </a:r>
            <a:r>
              <a:rPr lang="es-ES" b="0" i="0" dirty="0">
                <a:solidFill>
                  <a:srgbClr val="171717"/>
                </a:solidFill>
                <a:effectLst/>
                <a:latin typeface="Segoe UI" panose="020B0502040204020203" pitchFamily="34" charset="0"/>
              </a:rPr>
              <a:t>.</a:t>
            </a:r>
          </a:p>
          <a:p>
            <a:pPr algn="l">
              <a:buFont typeface="+mj-lt"/>
              <a:buAutoNum type="arabicPeriod"/>
            </a:pPr>
            <a:r>
              <a:rPr lang="es-ES" b="1" i="0" dirty="0">
                <a:solidFill>
                  <a:srgbClr val="171717"/>
                </a:solidFill>
                <a:effectLst/>
                <a:latin typeface="Segoe UI" panose="020B0502040204020203" pitchFamily="34" charset="0"/>
              </a:rPr>
              <a:t>Transformación de notificaciones de entrada</a:t>
            </a:r>
            <a:r>
              <a:rPr lang="es-ES" b="0" i="0" dirty="0">
                <a:solidFill>
                  <a:srgbClr val="171717"/>
                </a:solidFill>
                <a:effectLst/>
                <a:latin typeface="Segoe UI" panose="020B0502040204020203" pitchFamily="34" charset="0"/>
              </a:rPr>
              <a:t>: antes de iniciarse el perfil técnico, Azure AD B2C ejecuta la entrada de </a:t>
            </a:r>
            <a:r>
              <a:rPr lang="es-ES" b="0" i="0" u="none" strike="noStrike" dirty="0">
                <a:solidFill>
                  <a:srgbClr val="171717"/>
                </a:solidFill>
                <a:effectLst/>
                <a:latin typeface="Segoe UI" panose="020B0502040204020203" pitchFamily="34" charset="0"/>
                <a:hlinkClick r:id="rId4"/>
              </a:rPr>
              <a:t>transformación de notificaciones</a:t>
            </a:r>
            <a:r>
              <a:rPr lang="es-ES" b="0" i="0" dirty="0">
                <a:solidFill>
                  <a:srgbClr val="171717"/>
                </a:solidFill>
                <a:effectLst/>
                <a:latin typeface="Segoe UI" panose="020B0502040204020203" pitchFamily="34" charset="0"/>
              </a:rPr>
              <a:t>.</a:t>
            </a:r>
          </a:p>
          <a:p>
            <a:pPr algn="l">
              <a:buFont typeface="+mj-lt"/>
              <a:buAutoNum type="arabicPeriod"/>
            </a:pPr>
            <a:r>
              <a:rPr lang="es-ES" b="1" i="0" dirty="0">
                <a:solidFill>
                  <a:srgbClr val="171717"/>
                </a:solidFill>
                <a:effectLst/>
                <a:latin typeface="Segoe UI" panose="020B0502040204020203" pitchFamily="34" charset="0"/>
              </a:rPr>
              <a:t>Notificaciones de entrada</a:t>
            </a:r>
            <a:r>
              <a:rPr lang="es-ES" b="0" i="0" dirty="0">
                <a:solidFill>
                  <a:srgbClr val="171717"/>
                </a:solidFill>
                <a:effectLst/>
                <a:latin typeface="Segoe UI" panose="020B0502040204020203" pitchFamily="34" charset="0"/>
              </a:rPr>
              <a:t>: las notificaciones se toman del contenedor de notificaciones y se usan para el perfil técnico.</a:t>
            </a:r>
          </a:p>
          <a:p>
            <a:pPr algn="l">
              <a:buFont typeface="+mj-lt"/>
              <a:buAutoNum type="arabicPeriod"/>
            </a:pPr>
            <a:r>
              <a:rPr lang="es-ES" b="1" i="0" dirty="0">
                <a:solidFill>
                  <a:srgbClr val="171717"/>
                </a:solidFill>
                <a:effectLst/>
                <a:latin typeface="Segoe UI" panose="020B0502040204020203" pitchFamily="34" charset="0"/>
              </a:rPr>
              <a:t>Ejecución de perfil técnico</a:t>
            </a:r>
            <a:r>
              <a:rPr lang="es-ES" b="0" i="0" dirty="0">
                <a:solidFill>
                  <a:srgbClr val="171717"/>
                </a:solidFill>
                <a:effectLst/>
                <a:latin typeface="Segoe UI" panose="020B0502040204020203" pitchFamily="34" charset="0"/>
              </a:rPr>
              <a:t>: el perfil técnico intercambia las notificaciones con la parte configurada. Por ejemplo:</a:t>
            </a:r>
          </a:p>
          <a:p>
            <a:pPr marL="742950" lvl="1" indent="-285750" algn="l">
              <a:buFont typeface="+mj-lt"/>
              <a:buAutoNum type="arabicPeriod"/>
            </a:pPr>
            <a:r>
              <a:rPr lang="es-ES" b="0" i="0" dirty="0">
                <a:solidFill>
                  <a:srgbClr val="171717"/>
                </a:solidFill>
                <a:effectLst/>
                <a:latin typeface="Segoe UI" panose="020B0502040204020203" pitchFamily="34" charset="0"/>
              </a:rPr>
              <a:t>Redirige el usuario al proveedor de identidades para completar el inicio de sesión. Después de iniciar sesión correctamente, el usuario regresa y la ejecución del perfil técnico continúa.</a:t>
            </a:r>
          </a:p>
          <a:p>
            <a:pPr marL="742950" lvl="1" indent="-285750" algn="l">
              <a:buFont typeface="+mj-lt"/>
              <a:buAutoNum type="arabicPeriod"/>
            </a:pPr>
            <a:r>
              <a:rPr lang="es-ES" b="0" i="0" dirty="0">
                <a:solidFill>
                  <a:srgbClr val="171717"/>
                </a:solidFill>
                <a:effectLst/>
                <a:latin typeface="Segoe UI" panose="020B0502040204020203" pitchFamily="34" charset="0"/>
              </a:rPr>
              <a:t>Llama a una API REST mientras envía parámetros como </a:t>
            </a:r>
            <a:r>
              <a:rPr lang="es-ES" b="0" i="0" dirty="0" err="1">
                <a:solidFill>
                  <a:srgbClr val="171717"/>
                </a:solidFill>
                <a:effectLst/>
                <a:latin typeface="Segoe UI" panose="020B0502040204020203" pitchFamily="34" charset="0"/>
              </a:rPr>
              <a:t>InputClaims</a:t>
            </a:r>
            <a:r>
              <a:rPr lang="es-ES" b="0" i="0" dirty="0">
                <a:solidFill>
                  <a:srgbClr val="171717"/>
                </a:solidFill>
                <a:effectLst/>
                <a:latin typeface="Segoe UI" panose="020B0502040204020203" pitchFamily="34" charset="0"/>
              </a:rPr>
              <a:t> y recupera información como </a:t>
            </a:r>
            <a:r>
              <a:rPr lang="es-ES" b="0" i="0" dirty="0" err="1">
                <a:solidFill>
                  <a:srgbClr val="171717"/>
                </a:solidFill>
                <a:effectLst/>
                <a:latin typeface="Segoe UI" panose="020B0502040204020203" pitchFamily="34" charset="0"/>
              </a:rPr>
              <a:t>OutputClaims</a:t>
            </a:r>
            <a:r>
              <a:rPr lang="es-ES" b="0" i="0" dirty="0">
                <a:solidFill>
                  <a:srgbClr val="171717"/>
                </a:solidFill>
                <a:effectLst/>
                <a:latin typeface="Segoe UI" panose="020B0502040204020203" pitchFamily="34" charset="0"/>
              </a:rPr>
              <a:t>.</a:t>
            </a:r>
          </a:p>
          <a:p>
            <a:pPr marL="742950" lvl="1" indent="-285750" algn="l">
              <a:buFont typeface="+mj-lt"/>
              <a:buAutoNum type="arabicPeriod"/>
            </a:pPr>
            <a:r>
              <a:rPr lang="es-ES" b="0" i="0" dirty="0">
                <a:solidFill>
                  <a:srgbClr val="171717"/>
                </a:solidFill>
                <a:effectLst/>
                <a:latin typeface="Segoe UI" panose="020B0502040204020203" pitchFamily="34" charset="0"/>
              </a:rPr>
              <a:t>Crea o actualiza los usuarios la cuenta de usuario.</a:t>
            </a:r>
          </a:p>
          <a:p>
            <a:pPr marL="742950" lvl="1" indent="-285750" algn="l">
              <a:buFont typeface="+mj-lt"/>
              <a:buAutoNum type="arabicPeriod"/>
            </a:pPr>
            <a:r>
              <a:rPr lang="es-ES" b="0" i="0" dirty="0">
                <a:solidFill>
                  <a:srgbClr val="171717"/>
                </a:solidFill>
                <a:effectLst/>
                <a:latin typeface="Segoe UI" panose="020B0502040204020203" pitchFamily="34" charset="0"/>
              </a:rPr>
              <a:t>Envía y verifica el mensaje de texto de autenticación </a:t>
            </a:r>
            <a:r>
              <a:rPr lang="es-ES" b="0" i="0" dirty="0" err="1">
                <a:solidFill>
                  <a:srgbClr val="171717"/>
                </a:solidFill>
                <a:effectLst/>
                <a:latin typeface="Segoe UI" panose="020B0502040204020203" pitchFamily="34" charset="0"/>
              </a:rPr>
              <a:t>multifactor</a:t>
            </a:r>
            <a:r>
              <a:rPr lang="es-ES" b="0" i="0" dirty="0">
                <a:solidFill>
                  <a:srgbClr val="171717"/>
                </a:solidFill>
                <a:effectLst/>
                <a:latin typeface="Segoe UI" panose="020B0502040204020203" pitchFamily="34" charset="0"/>
              </a:rPr>
              <a:t>.</a:t>
            </a:r>
          </a:p>
          <a:p>
            <a:pPr algn="l">
              <a:buFont typeface="+mj-lt"/>
              <a:buAutoNum type="arabicPeriod"/>
            </a:pPr>
            <a:r>
              <a:rPr lang="es-ES" b="1" i="0" dirty="0">
                <a:solidFill>
                  <a:srgbClr val="171717"/>
                </a:solidFill>
                <a:effectLst/>
                <a:latin typeface="Segoe UI" panose="020B0502040204020203" pitchFamily="34" charset="0"/>
              </a:rPr>
              <a:t>Perfiles técnicos de validación</a:t>
            </a:r>
            <a:r>
              <a:rPr lang="es-ES" b="0" i="0" dirty="0">
                <a:solidFill>
                  <a:srgbClr val="171717"/>
                </a:solidFill>
                <a:effectLst/>
                <a:latin typeface="Segoe UI" panose="020B0502040204020203" pitchFamily="34" charset="0"/>
              </a:rPr>
              <a:t>: un </a:t>
            </a:r>
            <a:r>
              <a:rPr lang="es-ES" b="0" i="0" u="none" strike="noStrike" dirty="0">
                <a:solidFill>
                  <a:srgbClr val="171717"/>
                </a:solidFill>
                <a:effectLst/>
                <a:latin typeface="Segoe UI" panose="020B0502040204020203" pitchFamily="34" charset="0"/>
                <a:hlinkClick r:id="rId5"/>
              </a:rPr>
              <a:t>perfil técnico autoafirmado</a:t>
            </a:r>
            <a:r>
              <a:rPr lang="es-ES" b="0" i="0" dirty="0">
                <a:solidFill>
                  <a:srgbClr val="171717"/>
                </a:solidFill>
                <a:effectLst/>
                <a:latin typeface="Segoe UI" panose="020B0502040204020203" pitchFamily="34" charset="0"/>
              </a:rPr>
              <a:t> puede llamar a </a:t>
            </a:r>
            <a:r>
              <a:rPr lang="es-ES" b="0" i="0" u="none" strike="noStrike" dirty="0">
                <a:solidFill>
                  <a:srgbClr val="171717"/>
                </a:solidFill>
                <a:effectLst/>
                <a:latin typeface="Segoe UI" panose="020B0502040204020203" pitchFamily="34" charset="0"/>
                <a:hlinkClick r:id="rId6"/>
              </a:rPr>
              <a:t>perfiles técnicos de validación</a:t>
            </a:r>
            <a:r>
              <a:rPr lang="es-ES" b="0" i="0" dirty="0">
                <a:solidFill>
                  <a:srgbClr val="171717"/>
                </a:solidFill>
                <a:effectLst/>
                <a:latin typeface="Segoe UI" panose="020B0502040204020203" pitchFamily="34" charset="0"/>
              </a:rPr>
              <a:t> para validar los datos generados por el usuario.</a:t>
            </a:r>
          </a:p>
          <a:p>
            <a:pPr algn="l">
              <a:buFont typeface="+mj-lt"/>
              <a:buAutoNum type="arabicPeriod"/>
            </a:pPr>
            <a:r>
              <a:rPr lang="es-ES" b="1" i="0" dirty="0">
                <a:solidFill>
                  <a:srgbClr val="171717"/>
                </a:solidFill>
                <a:effectLst/>
                <a:latin typeface="Segoe UI" panose="020B0502040204020203" pitchFamily="34" charset="0"/>
              </a:rPr>
              <a:t>Notificaciones de salida</a:t>
            </a:r>
            <a:r>
              <a:rPr lang="es-ES" b="0" i="0" dirty="0">
                <a:solidFill>
                  <a:srgbClr val="171717"/>
                </a:solidFill>
                <a:effectLst/>
                <a:latin typeface="Segoe UI" panose="020B0502040204020203" pitchFamily="34" charset="0"/>
              </a:rPr>
              <a:t>: las notificaciones se devuelven al contenedor de notificaciones. Puede usar esas notificaciones en el siguiente paso de orquestaciones o generar transformaciones de notificaciones.</a:t>
            </a:r>
          </a:p>
          <a:p>
            <a:pPr algn="l">
              <a:buFont typeface="+mj-lt"/>
              <a:buAutoNum type="arabicPeriod"/>
            </a:pPr>
            <a:r>
              <a:rPr lang="es-ES" b="1" i="0" dirty="0">
                <a:solidFill>
                  <a:srgbClr val="171717"/>
                </a:solidFill>
                <a:effectLst/>
                <a:latin typeface="Segoe UI" panose="020B0502040204020203" pitchFamily="34" charset="0"/>
              </a:rPr>
              <a:t>Transformaciones de notificaciones de salida</a:t>
            </a:r>
            <a:r>
              <a:rPr lang="es-ES" b="0" i="0" dirty="0">
                <a:solidFill>
                  <a:srgbClr val="171717"/>
                </a:solidFill>
                <a:effectLst/>
                <a:latin typeface="Segoe UI" panose="020B0502040204020203" pitchFamily="34" charset="0"/>
              </a:rPr>
              <a:t>: una vez completado el perfil técnico, Azure AD B2C ejecuta las </a:t>
            </a:r>
            <a:r>
              <a:rPr lang="es-ES" b="0" i="0" u="none" strike="noStrike" dirty="0">
                <a:solidFill>
                  <a:srgbClr val="171717"/>
                </a:solidFill>
                <a:effectLst/>
                <a:latin typeface="Segoe UI" panose="020B0502040204020203" pitchFamily="34" charset="0"/>
                <a:hlinkClick r:id="rId4"/>
              </a:rPr>
              <a:t>transformaciones de notificaciones</a:t>
            </a:r>
            <a:r>
              <a:rPr lang="es-ES" b="0" i="0" dirty="0">
                <a:solidFill>
                  <a:srgbClr val="171717"/>
                </a:solidFill>
                <a:effectLst/>
                <a:latin typeface="Segoe UI" panose="020B0502040204020203" pitchFamily="34" charset="0"/>
              </a:rPr>
              <a:t> de salida.</a:t>
            </a:r>
          </a:p>
          <a:p>
            <a:pPr algn="l">
              <a:buFont typeface="+mj-lt"/>
              <a:buAutoNum type="arabicPeriod"/>
            </a:pPr>
            <a:r>
              <a:rPr lang="es-ES" b="1" i="0" dirty="0">
                <a:solidFill>
                  <a:srgbClr val="171717"/>
                </a:solidFill>
                <a:effectLst/>
                <a:latin typeface="Segoe UI" panose="020B0502040204020203" pitchFamily="34" charset="0"/>
              </a:rPr>
              <a:t>Administración de la sesión de SSO</a:t>
            </a:r>
            <a:r>
              <a:rPr lang="es-ES" b="0" i="0" dirty="0">
                <a:solidFill>
                  <a:srgbClr val="171717"/>
                </a:solidFill>
                <a:effectLst/>
                <a:latin typeface="Segoe UI" panose="020B0502040204020203" pitchFamily="34" charset="0"/>
              </a:rPr>
              <a:t>: conserva los datos del perfil técnico en la sesión mediante la </a:t>
            </a:r>
            <a:r>
              <a:rPr lang="es-ES" b="0" i="0" u="none" strike="noStrike" dirty="0">
                <a:solidFill>
                  <a:srgbClr val="171717"/>
                </a:solidFill>
                <a:effectLst/>
                <a:latin typeface="Segoe UI" panose="020B0502040204020203" pitchFamily="34" charset="0"/>
                <a:hlinkClick r:id="rId3"/>
              </a:rPr>
              <a:t>administración de la sesión de SSO</a:t>
            </a:r>
            <a:r>
              <a:rPr lang="es-ES" b="0" i="0" dirty="0">
                <a:solidFill>
                  <a:srgbClr val="171717"/>
                </a:solidFill>
                <a:effectLst/>
                <a:latin typeface="Segoe UI" panose="020B0502040204020203" pitchFamily="34" charset="0"/>
              </a:rPr>
              <a:t>.</a:t>
            </a:r>
          </a:p>
          <a:p>
            <a:endParaRPr lang="en-US" dirty="0"/>
          </a:p>
        </p:txBody>
      </p:sp>
      <p:sp>
        <p:nvSpPr>
          <p:cNvPr id="4" name="Marcador de número de diapositiva 3"/>
          <p:cNvSpPr>
            <a:spLocks noGrp="1"/>
          </p:cNvSpPr>
          <p:nvPr>
            <p:ph type="sldNum" sz="quarter" idx="5"/>
          </p:nvPr>
        </p:nvSpPr>
        <p:spPr/>
        <p:txBody>
          <a:bodyPr/>
          <a:lstStyle/>
          <a:p>
            <a:fld id="{994D130B-EB20-45B1-AD9D-F77A2FB9C89F}" type="slidenum">
              <a:rPr lang="en-US" smtClean="0"/>
              <a:t>89</a:t>
            </a:fld>
            <a:endParaRPr lang="en-US"/>
          </a:p>
        </p:txBody>
      </p:sp>
    </p:spTree>
    <p:extLst>
      <p:ext uri="{BB962C8B-B14F-4D97-AF65-F5344CB8AC3E}">
        <p14:creationId xmlns:p14="http://schemas.microsoft.com/office/powerpoint/2010/main" val="653969162"/>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endParaRPr lang="es-ES" b="0" i="0" dirty="0">
              <a:solidFill>
                <a:srgbClr val="171717"/>
              </a:solidFill>
              <a:effectLst/>
              <a:latin typeface="Segoe UI" panose="020B0502040204020203" pitchFamily="34" charset="0"/>
            </a:endParaRP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27433438"/>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200" b="0" i="0" kern="1200" dirty="0">
                <a:solidFill>
                  <a:schemeClr val="dk1"/>
                </a:solidFill>
                <a:effectLst/>
                <a:latin typeface="+mn-lt"/>
                <a:ea typeface="+mn-ea"/>
                <a:cs typeface="+mn-cs"/>
              </a:rPr>
              <a:t>Formato del token de entrada. Los valores posibles son </a:t>
            </a:r>
            <a:r>
              <a:rPr lang="es-ES" dirty="0"/>
              <a:t>JSON</a:t>
            </a:r>
            <a:r>
              <a:rPr lang="es-ES" sz="1200" b="0" i="0" kern="1200" dirty="0">
                <a:solidFill>
                  <a:schemeClr val="dk1"/>
                </a:solidFill>
                <a:effectLst/>
                <a:latin typeface="+mn-lt"/>
                <a:ea typeface="+mn-ea"/>
                <a:cs typeface="+mn-cs"/>
              </a:rPr>
              <a:t>, </a:t>
            </a:r>
            <a:r>
              <a:rPr lang="es-ES" dirty="0"/>
              <a:t>JWT</a:t>
            </a:r>
            <a:r>
              <a:rPr lang="es-ES" sz="1200" b="0" i="0" kern="1200" dirty="0">
                <a:solidFill>
                  <a:schemeClr val="dk1"/>
                </a:solidFill>
                <a:effectLst/>
                <a:latin typeface="+mn-lt"/>
                <a:ea typeface="+mn-ea"/>
                <a:cs typeface="+mn-cs"/>
              </a:rPr>
              <a:t>, </a:t>
            </a:r>
            <a:r>
              <a:rPr lang="es-ES" dirty="0"/>
              <a:t>SAML11</a:t>
            </a:r>
            <a:r>
              <a:rPr lang="es-ES" sz="1200" b="0" i="0" kern="1200" dirty="0">
                <a:solidFill>
                  <a:schemeClr val="dk1"/>
                </a:solidFill>
                <a:effectLst/>
                <a:latin typeface="+mn-lt"/>
                <a:ea typeface="+mn-ea"/>
                <a:cs typeface="+mn-cs"/>
              </a:rPr>
              <a:t> o </a:t>
            </a:r>
            <a:r>
              <a:rPr lang="es-ES" dirty="0"/>
              <a:t>SAML2</a:t>
            </a:r>
            <a:endParaRPr lang="es-ES" dirty="0">
              <a:effectLst/>
            </a:endParaRPr>
          </a:p>
          <a:p>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664306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err="1"/>
              <a:t>Creación</a:t>
            </a:r>
            <a:r>
              <a:rPr lang="en-US" dirty="0"/>
              <a:t> de un tenant de Azure B2C </a:t>
            </a:r>
            <a:r>
              <a:rPr lang="en-US" dirty="0" err="1"/>
              <a:t>desde</a:t>
            </a:r>
            <a:r>
              <a:rPr lang="en-US" dirty="0"/>
              <a:t> cero (</a:t>
            </a:r>
            <a:r>
              <a:rPr lang="en-US" dirty="0" err="1"/>
              <a:t>todo</a:t>
            </a:r>
            <a:r>
              <a:rPr lang="en-US" dirty="0"/>
              <a:t> </a:t>
            </a:r>
            <a:r>
              <a:rPr lang="en-US" dirty="0" err="1"/>
              <a:t>mediante</a:t>
            </a:r>
            <a:r>
              <a:rPr lang="en-US" dirty="0"/>
              <a:t> </a:t>
            </a:r>
            <a:r>
              <a:rPr lang="en-US" dirty="0" err="1"/>
              <a:t>el</a:t>
            </a:r>
            <a:r>
              <a:rPr lang="en-US" dirty="0"/>
              <a:t> portal de Azure):</a:t>
            </a:r>
          </a:p>
          <a:p>
            <a:pPr marL="171450" indent="-171450">
              <a:buFontTx/>
              <a:buChar char="-"/>
            </a:pPr>
            <a:r>
              <a:rPr lang="en-US" dirty="0" err="1"/>
              <a:t>Desde</a:t>
            </a:r>
            <a:r>
              <a:rPr lang="en-US" dirty="0"/>
              <a:t> </a:t>
            </a:r>
            <a:r>
              <a:rPr lang="en-US" dirty="0" err="1"/>
              <a:t>plaindevelopment</a:t>
            </a:r>
            <a:r>
              <a:rPr lang="en-US" dirty="0"/>
              <a:t> </a:t>
            </a:r>
            <a:r>
              <a:rPr lang="en-US" dirty="0" err="1"/>
              <a:t>creamos</a:t>
            </a:r>
            <a:r>
              <a:rPr lang="en-US" dirty="0"/>
              <a:t> </a:t>
            </a:r>
            <a:r>
              <a:rPr lang="en-US" dirty="0" err="1"/>
              <a:t>una</a:t>
            </a:r>
            <a:r>
              <a:rPr lang="en-US" dirty="0"/>
              <a:t> </a:t>
            </a:r>
            <a:r>
              <a:rPr lang="en-US" dirty="0" err="1"/>
              <a:t>instancia</a:t>
            </a:r>
            <a:r>
              <a:rPr lang="en-US" dirty="0"/>
              <a:t> de Azure B2C con un nuevo </a:t>
            </a:r>
            <a:r>
              <a:rPr lang="en-US" dirty="0" err="1"/>
              <a:t>nombre</a:t>
            </a:r>
            <a:r>
              <a:rPr lang="en-US" dirty="0"/>
              <a:t> (</a:t>
            </a:r>
            <a:r>
              <a:rPr lang="en-US" dirty="0" err="1"/>
              <a:t>ojo</a:t>
            </a:r>
            <a:r>
              <a:rPr lang="en-US" dirty="0"/>
              <a:t> a </a:t>
            </a:r>
            <a:r>
              <a:rPr lang="en-US" dirty="0" err="1"/>
              <a:t>los</a:t>
            </a:r>
            <a:r>
              <a:rPr lang="en-US" dirty="0"/>
              <a:t> </a:t>
            </a:r>
            <a:r>
              <a:rPr lang="en-US" dirty="0" err="1"/>
              <a:t>tiempos</a:t>
            </a:r>
            <a:r>
              <a:rPr lang="en-US" dirty="0"/>
              <a:t> que le cuesta un tanto…)</a:t>
            </a:r>
          </a:p>
          <a:p>
            <a:pPr marL="171450" indent="-171450">
              <a:buFontTx/>
              <a:buChar char="-"/>
            </a:pPr>
            <a:endParaRPr lang="en-US" dirty="0"/>
          </a:p>
          <a:p>
            <a:pPr marL="171450" indent="-171450">
              <a:buFontTx/>
              <a:buChar char="-"/>
            </a:pPr>
            <a:r>
              <a:rPr lang="en-US" dirty="0" err="1"/>
              <a:t>Registramos</a:t>
            </a:r>
            <a:r>
              <a:rPr lang="en-US" dirty="0"/>
              <a:t> </a:t>
            </a:r>
            <a:r>
              <a:rPr lang="en-US" dirty="0" err="1"/>
              <a:t>nuestra</a:t>
            </a:r>
            <a:r>
              <a:rPr lang="en-US" dirty="0"/>
              <a:t> </a:t>
            </a:r>
            <a:r>
              <a:rPr lang="en-US" dirty="0" err="1"/>
              <a:t>primera</a:t>
            </a:r>
            <a:r>
              <a:rPr lang="en-US" dirty="0"/>
              <a:t> </a:t>
            </a:r>
            <a:r>
              <a:rPr lang="en-US" dirty="0" err="1"/>
              <a:t>aplicación</a:t>
            </a:r>
            <a:r>
              <a:rPr lang="en-US" dirty="0"/>
              <a:t> y </a:t>
            </a:r>
            <a:r>
              <a:rPr lang="en-US" dirty="0" err="1"/>
              <a:t>argumentamos</a:t>
            </a:r>
            <a:r>
              <a:rPr lang="en-US" dirty="0"/>
              <a:t> </a:t>
            </a:r>
            <a:r>
              <a:rPr lang="en-US" dirty="0" err="1"/>
              <a:t>el</a:t>
            </a:r>
            <a:r>
              <a:rPr lang="en-US" dirty="0"/>
              <a:t> </a:t>
            </a:r>
            <a:r>
              <a:rPr lang="en-US" dirty="0" err="1"/>
              <a:t>por</a:t>
            </a:r>
            <a:r>
              <a:rPr lang="en-US" dirty="0"/>
              <a:t> </a:t>
            </a:r>
            <a:r>
              <a:rPr lang="en-US" dirty="0" err="1"/>
              <a:t>qué</a:t>
            </a:r>
            <a:r>
              <a:rPr lang="en-US" dirty="0"/>
              <a:t>:</a:t>
            </a:r>
          </a:p>
          <a:p>
            <a:pPr marL="628650" lvl="1" indent="-171450">
              <a:buFontTx/>
              <a:buChar char="-"/>
            </a:pPr>
            <a:r>
              <a:rPr lang="en-US" dirty="0"/>
              <a:t>Antes de </a:t>
            </a:r>
            <a:r>
              <a:rPr lang="en-US" dirty="0" err="1"/>
              <a:t>cualquier</a:t>
            </a:r>
            <a:r>
              <a:rPr lang="en-US" dirty="0"/>
              <a:t> </a:t>
            </a:r>
            <a:r>
              <a:rPr lang="en-US" dirty="0" err="1"/>
              <a:t>interacción</a:t>
            </a:r>
            <a:r>
              <a:rPr lang="en-US" dirty="0"/>
              <a:t> con B2C, las </a:t>
            </a:r>
            <a:r>
              <a:rPr lang="en-US" dirty="0" err="1"/>
              <a:t>aplicaciones</a:t>
            </a:r>
            <a:r>
              <a:rPr lang="en-US" dirty="0"/>
              <a:t> </a:t>
            </a:r>
            <a:r>
              <a:rPr lang="en-US" dirty="0" err="1"/>
              <a:t>deben</a:t>
            </a:r>
            <a:r>
              <a:rPr lang="en-US" dirty="0"/>
              <a:t> de </a:t>
            </a:r>
            <a:r>
              <a:rPr lang="en-US" dirty="0" err="1"/>
              <a:t>estar</a:t>
            </a:r>
            <a:r>
              <a:rPr lang="en-US" dirty="0"/>
              <a:t> </a:t>
            </a:r>
            <a:r>
              <a:rPr lang="en-US" dirty="0" err="1"/>
              <a:t>registradas</a:t>
            </a:r>
            <a:r>
              <a:rPr lang="en-US" dirty="0"/>
              <a:t> </a:t>
            </a:r>
            <a:r>
              <a:rPr lang="en-US" dirty="0" err="1"/>
              <a:t>en</a:t>
            </a:r>
            <a:r>
              <a:rPr lang="en-US" dirty="0"/>
              <a:t> </a:t>
            </a:r>
            <a:r>
              <a:rPr lang="en-US" dirty="0" err="1"/>
              <a:t>el</a:t>
            </a:r>
            <a:r>
              <a:rPr lang="en-US" dirty="0"/>
              <a:t> tenant </a:t>
            </a:r>
            <a:r>
              <a:rPr lang="en-US" dirty="0" err="1"/>
              <a:t>correspondiente</a:t>
            </a:r>
            <a:r>
              <a:rPr lang="en-US" dirty="0"/>
              <a:t>.</a:t>
            </a:r>
          </a:p>
          <a:p>
            <a:pPr marL="171450" lvl="0" indent="-171450">
              <a:buFontTx/>
              <a:buChar char="-"/>
            </a:pPr>
            <a:r>
              <a:rPr lang="en-US" dirty="0" err="1"/>
              <a:t>Detalles</a:t>
            </a:r>
            <a:r>
              <a:rPr lang="en-US" dirty="0"/>
              <a:t> de </a:t>
            </a:r>
            <a:r>
              <a:rPr lang="en-US" dirty="0" err="1"/>
              <a:t>registro</a:t>
            </a:r>
            <a:r>
              <a:rPr lang="en-US" dirty="0"/>
              <a:t>:</a:t>
            </a:r>
          </a:p>
          <a:p>
            <a:pPr marL="628650" lvl="1" indent="-171450">
              <a:buFontTx/>
              <a:buChar char="-"/>
            </a:pPr>
            <a:r>
              <a:rPr lang="en-US" dirty="0" err="1"/>
              <a:t>Cualquier</a:t>
            </a:r>
            <a:r>
              <a:rPr lang="en-US" dirty="0"/>
              <a:t> </a:t>
            </a:r>
            <a:r>
              <a:rPr lang="en-US" dirty="0" err="1"/>
              <a:t>nombre</a:t>
            </a:r>
            <a:r>
              <a:rPr lang="en-US" dirty="0"/>
              <a:t>.</a:t>
            </a:r>
          </a:p>
          <a:p>
            <a:pPr marL="628650" lvl="1" indent="-171450">
              <a:buFontTx/>
              <a:buChar char="-"/>
            </a:pPr>
            <a:r>
              <a:rPr lang="en-US" dirty="0"/>
              <a:t>Account type: Accounts in any identity provider.</a:t>
            </a:r>
          </a:p>
          <a:p>
            <a:pPr marL="628650" lvl="1" indent="-171450">
              <a:buFontTx/>
              <a:buChar char="-"/>
            </a:pPr>
            <a:r>
              <a:rPr lang="en-US" dirty="0"/>
              <a:t>Redirect URI (Web): </a:t>
            </a:r>
            <a:r>
              <a:rPr lang="en-US" b="0" i="0" dirty="0">
                <a:solidFill>
                  <a:srgbClr val="E6E6E6"/>
                </a:solidFill>
                <a:effectLst/>
                <a:latin typeface="SFMono-Regular"/>
              </a:rPr>
              <a:t>https://jwt.ms</a:t>
            </a:r>
          </a:p>
          <a:p>
            <a:pPr marL="628650" lvl="1" indent="-171450">
              <a:buFontTx/>
              <a:buChar char="-"/>
            </a:pPr>
            <a:r>
              <a:rPr lang="en-US" b="0" i="0" dirty="0">
                <a:solidFill>
                  <a:srgbClr val="E6E6E6"/>
                </a:solidFill>
                <a:effectLst/>
                <a:latin typeface="SFMono-Regular"/>
              </a:rPr>
              <a:t>Permissions: Grant admin consent to </a:t>
            </a:r>
            <a:r>
              <a:rPr lang="en-US" b="0" i="0" dirty="0" err="1">
                <a:solidFill>
                  <a:srgbClr val="E6E6E6"/>
                </a:solidFill>
                <a:effectLst/>
                <a:latin typeface="SFMono-Regular"/>
              </a:rPr>
              <a:t>openid</a:t>
            </a:r>
            <a:r>
              <a:rPr lang="en-US" b="0" i="0" dirty="0">
                <a:solidFill>
                  <a:srgbClr val="E6E6E6"/>
                </a:solidFill>
                <a:effectLst/>
                <a:latin typeface="SFMono-Regular"/>
              </a:rPr>
              <a:t> and </a:t>
            </a:r>
            <a:r>
              <a:rPr lang="en-US" b="0" i="0" dirty="0" err="1">
                <a:solidFill>
                  <a:srgbClr val="E6E6E6"/>
                </a:solidFill>
                <a:effectLst/>
                <a:latin typeface="SFMono-Regular"/>
              </a:rPr>
              <a:t>offline_access</a:t>
            </a:r>
            <a:endParaRPr lang="en-US" b="0" i="0" dirty="0">
              <a:solidFill>
                <a:srgbClr val="E6E6E6"/>
              </a:solidFill>
              <a:effectLst/>
              <a:latin typeface="SFMono-Regular"/>
            </a:endParaRPr>
          </a:p>
          <a:p>
            <a:pPr marL="628650" lvl="1" indent="-171450">
              <a:buFontTx/>
              <a:buChar char="-"/>
            </a:pPr>
            <a:endParaRPr lang="en-US" b="0" i="0" dirty="0">
              <a:solidFill>
                <a:srgbClr val="E6E6E6"/>
              </a:solidFill>
              <a:effectLst/>
              <a:latin typeface="SFMono-Regular"/>
            </a:endParaRPr>
          </a:p>
          <a:p>
            <a:pPr marL="171450" lvl="0" indent="-171450">
              <a:buFontTx/>
              <a:buChar char="-"/>
            </a:pPr>
            <a:r>
              <a:rPr lang="en-US" b="0" i="0" dirty="0" err="1">
                <a:solidFill>
                  <a:srgbClr val="E6E6E6"/>
                </a:solidFill>
                <a:effectLst/>
                <a:latin typeface="SFMono-Regular"/>
              </a:rPr>
              <a:t>Creamos</a:t>
            </a:r>
            <a:r>
              <a:rPr lang="en-US" b="0" i="0" dirty="0">
                <a:solidFill>
                  <a:srgbClr val="E6E6E6"/>
                </a:solidFill>
                <a:effectLst/>
                <a:latin typeface="SFMono-Regular"/>
              </a:rPr>
              <a:t> un </a:t>
            </a:r>
            <a:r>
              <a:rPr lang="en-US" b="0" i="0" dirty="0" err="1">
                <a:solidFill>
                  <a:srgbClr val="E6E6E6"/>
                </a:solidFill>
                <a:effectLst/>
                <a:latin typeface="SFMono-Regular"/>
              </a:rPr>
              <a:t>secreto</a:t>
            </a:r>
            <a:r>
              <a:rPr lang="en-US" b="0" i="0" dirty="0">
                <a:solidFill>
                  <a:srgbClr val="E6E6E6"/>
                </a:solidFill>
                <a:effectLst/>
                <a:latin typeface="SFMono-Regular"/>
              </a:rPr>
              <a:t>:</a:t>
            </a:r>
          </a:p>
          <a:p>
            <a:pPr marL="628650" lvl="1" indent="-171450">
              <a:buFontTx/>
              <a:buChar char="-"/>
            </a:pPr>
            <a:r>
              <a:rPr lang="en-US" b="0" i="0" dirty="0" err="1">
                <a:solidFill>
                  <a:srgbClr val="E6E6E6"/>
                </a:solidFill>
                <a:effectLst/>
                <a:latin typeface="SFMono-Regular"/>
              </a:rPr>
              <a:t>Cualquier</a:t>
            </a:r>
            <a:r>
              <a:rPr lang="en-US" b="0" i="0" dirty="0">
                <a:solidFill>
                  <a:srgbClr val="E6E6E6"/>
                </a:solidFill>
                <a:effectLst/>
                <a:latin typeface="SFMono-Regular"/>
              </a:rPr>
              <a:t> </a:t>
            </a:r>
            <a:r>
              <a:rPr lang="en-US" b="0" i="0" dirty="0" err="1">
                <a:solidFill>
                  <a:srgbClr val="E6E6E6"/>
                </a:solidFill>
                <a:effectLst/>
                <a:latin typeface="SFMono-Regular"/>
              </a:rPr>
              <a:t>configuración</a:t>
            </a:r>
            <a:r>
              <a:rPr lang="en-US" b="0" i="0" dirty="0">
                <a:solidFill>
                  <a:srgbClr val="E6E6E6"/>
                </a:solidFill>
                <a:effectLst/>
                <a:latin typeface="SFMono-Regular"/>
              </a:rPr>
              <a:t>.</a:t>
            </a:r>
          </a:p>
          <a:p>
            <a:pPr marL="628650" lvl="1" indent="-171450">
              <a:buFontTx/>
              <a:buChar char="-"/>
            </a:pPr>
            <a:endParaRPr lang="en-US" b="0" i="0" dirty="0">
              <a:solidFill>
                <a:srgbClr val="E6E6E6"/>
              </a:solidFill>
              <a:effectLst/>
              <a:latin typeface="SFMono-Regular"/>
            </a:endParaRPr>
          </a:p>
          <a:p>
            <a:pPr marL="171450" lvl="0" indent="-171450">
              <a:buFontTx/>
              <a:buChar char="-"/>
            </a:pPr>
            <a:r>
              <a:rPr lang="en-US" b="0" i="0" dirty="0" err="1">
                <a:solidFill>
                  <a:srgbClr val="E6E6E6"/>
                </a:solidFill>
                <a:effectLst/>
                <a:latin typeface="SFMono-Regular"/>
              </a:rPr>
              <a:t>En</a:t>
            </a:r>
            <a:r>
              <a:rPr lang="en-US" b="0" i="0" dirty="0">
                <a:solidFill>
                  <a:srgbClr val="E6E6E6"/>
                </a:solidFill>
                <a:effectLst/>
                <a:latin typeface="SFMono-Regular"/>
              </a:rPr>
              <a:t> authentication </a:t>
            </a:r>
            <a:r>
              <a:rPr lang="en-US" b="0" i="0" dirty="0" err="1">
                <a:solidFill>
                  <a:srgbClr val="E6E6E6"/>
                </a:solidFill>
                <a:effectLst/>
                <a:latin typeface="SFMono-Regular"/>
              </a:rPr>
              <a:t>marcamos</a:t>
            </a:r>
            <a:r>
              <a:rPr lang="en-US" b="0" i="0" dirty="0">
                <a:solidFill>
                  <a:srgbClr val="E6E6E6"/>
                </a:solidFill>
                <a:effectLst/>
                <a:latin typeface="SFMono-Regular"/>
              </a:rPr>
              <a:t> </a:t>
            </a:r>
            <a:r>
              <a:rPr lang="en-US" b="0" i="0" dirty="0" err="1">
                <a:solidFill>
                  <a:srgbClr val="E6E6E6"/>
                </a:solidFill>
                <a:effectLst/>
                <a:latin typeface="SFMono-Regular"/>
              </a:rPr>
              <a:t>los</a:t>
            </a:r>
            <a:r>
              <a:rPr lang="en-US" b="0" i="0" dirty="0">
                <a:solidFill>
                  <a:srgbClr val="E6E6E6"/>
                </a:solidFill>
                <a:effectLst/>
                <a:latin typeface="SFMono-Regular"/>
              </a:rPr>
              <a:t> boxes de Implicit grant and hybrid flows (</a:t>
            </a:r>
            <a:r>
              <a:rPr lang="en-US" b="0" i="0" dirty="0" err="1">
                <a:solidFill>
                  <a:srgbClr val="E6E6E6"/>
                </a:solidFill>
                <a:effectLst/>
                <a:latin typeface="SFMono-Regular"/>
              </a:rPr>
              <a:t>solamente</a:t>
            </a:r>
            <a:r>
              <a:rPr lang="en-US" b="0" i="0" dirty="0">
                <a:solidFill>
                  <a:srgbClr val="E6E6E6"/>
                </a:solidFill>
                <a:effectLst/>
                <a:latin typeface="SFMono-Regular"/>
              </a:rPr>
              <a:t> </a:t>
            </a:r>
            <a:r>
              <a:rPr lang="en-US" b="0" i="0" dirty="0" err="1">
                <a:solidFill>
                  <a:srgbClr val="E6E6E6"/>
                </a:solidFill>
                <a:effectLst/>
                <a:latin typeface="SFMono-Regular"/>
              </a:rPr>
              <a:t>por</a:t>
            </a:r>
            <a:r>
              <a:rPr lang="en-US" b="0" i="0" dirty="0">
                <a:solidFill>
                  <a:srgbClr val="E6E6E6"/>
                </a:solidFill>
                <a:effectLst/>
                <a:latin typeface="SFMono-Regular"/>
              </a:rPr>
              <a:t> </a:t>
            </a:r>
            <a:r>
              <a:rPr lang="en-US" b="0" i="0" dirty="0" err="1">
                <a:solidFill>
                  <a:srgbClr val="E6E6E6"/>
                </a:solidFill>
                <a:effectLst/>
                <a:latin typeface="SFMono-Regular"/>
              </a:rPr>
              <a:t>el</a:t>
            </a:r>
            <a:r>
              <a:rPr lang="en-US" b="0" i="0" dirty="0">
                <a:solidFill>
                  <a:srgbClr val="E6E6E6"/>
                </a:solidFill>
                <a:effectLst/>
                <a:latin typeface="SFMono-Regular"/>
              </a:rPr>
              <a:t> </a:t>
            </a:r>
            <a:r>
              <a:rPr lang="en-US" b="0" i="0" dirty="0" err="1">
                <a:solidFill>
                  <a:srgbClr val="E6E6E6"/>
                </a:solidFill>
                <a:effectLst/>
                <a:latin typeface="SFMono-Regular"/>
              </a:rPr>
              <a:t>hecho</a:t>
            </a:r>
            <a:r>
              <a:rPr lang="en-US" b="0" i="0" dirty="0">
                <a:solidFill>
                  <a:srgbClr val="E6E6E6"/>
                </a:solidFill>
                <a:effectLst/>
                <a:latin typeface="SFMono-Regular"/>
              </a:rPr>
              <a:t> de </a:t>
            </a:r>
            <a:r>
              <a:rPr lang="en-US" b="0" i="0" dirty="0" err="1">
                <a:solidFill>
                  <a:srgbClr val="E6E6E6"/>
                </a:solidFill>
                <a:effectLst/>
                <a:latin typeface="SFMono-Regular"/>
              </a:rPr>
              <a:t>probar</a:t>
            </a:r>
            <a:r>
              <a:rPr lang="en-US" b="0" i="0" dirty="0">
                <a:solidFill>
                  <a:srgbClr val="E6E6E6"/>
                </a:solidFill>
                <a:effectLst/>
                <a:latin typeface="SFMono-Regular"/>
              </a:rPr>
              <a:t> con jwt.ms).</a:t>
            </a:r>
          </a:p>
          <a:p>
            <a:pPr marL="628650" lvl="1" indent="-171450">
              <a:buFontTx/>
              <a:buChar char="-"/>
            </a:pPr>
            <a:endParaRPr lang="en-US" b="0" i="0" dirty="0">
              <a:solidFill>
                <a:srgbClr val="E6E6E6"/>
              </a:solidFill>
              <a:effectLst/>
              <a:latin typeface="SFMono-Regular"/>
            </a:endParaRPr>
          </a:p>
          <a:p>
            <a:pPr marL="0" lvl="0" indent="0">
              <a:buFontTx/>
              <a:buNone/>
            </a:pPr>
            <a:r>
              <a:rPr lang="en-US" b="0" i="0" dirty="0">
                <a:solidFill>
                  <a:srgbClr val="E6E6E6"/>
                </a:solidFill>
                <a:effectLst/>
                <a:latin typeface="SFMono-Regular"/>
              </a:rPr>
              <a:t>Links: https://learn.microsoft.com/en-us/azure/active-directory-b2c/tutorial-register-applications?tabs=app-reg-ga</a:t>
            </a:r>
          </a:p>
        </p:txBody>
      </p:sp>
      <p:sp>
        <p:nvSpPr>
          <p:cNvPr id="4" name="Marcador de número de diapositiva 3"/>
          <p:cNvSpPr>
            <a:spLocks noGrp="1"/>
          </p:cNvSpPr>
          <p:nvPr>
            <p:ph type="sldNum" sz="quarter" idx="5"/>
          </p:nvPr>
        </p:nvSpPr>
        <p:spPr/>
        <p:txBody>
          <a:bodyPr/>
          <a:lstStyle/>
          <a:p>
            <a:fld id="{994D130B-EB20-45B1-AD9D-F77A2FB9C89F}" type="slidenum">
              <a:rPr lang="en-US" smtClean="0"/>
              <a:t>9</a:t>
            </a:fld>
            <a:endParaRPr lang="en-US"/>
          </a:p>
        </p:txBody>
      </p:sp>
    </p:spTree>
    <p:extLst>
      <p:ext uri="{BB962C8B-B14F-4D97-AF65-F5344CB8AC3E}">
        <p14:creationId xmlns:p14="http://schemas.microsoft.com/office/powerpoint/2010/main" val="2990553582"/>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51931573"/>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67126715"/>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endParaRPr lang="es-ES" b="0" i="0" dirty="0">
              <a:solidFill>
                <a:srgbClr val="171717"/>
              </a:solidFill>
              <a:effectLst/>
              <a:latin typeface="Segoe UI" panose="020B0502040204020203" pitchFamily="34" charset="0"/>
            </a:endParaRP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7359417"/>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b="0" i="0" dirty="0">
                <a:solidFill>
                  <a:srgbClr val="171717"/>
                </a:solidFill>
                <a:effectLst/>
                <a:latin typeface="Segoe UI" panose="020B0502040204020203" pitchFamily="34" charset="0"/>
              </a:rPr>
              <a:t>Para establecer la confianza con los servicios con los que se integra, Azure AD B2C almacena secretos y certificados en forma de </a:t>
            </a:r>
            <a:r>
              <a:rPr lang="es-ES" b="0" i="0" u="none" strike="noStrike" dirty="0">
                <a:solidFill>
                  <a:srgbClr val="171717"/>
                </a:solidFill>
                <a:effectLst/>
                <a:latin typeface="Segoe UI" panose="020B0502040204020203" pitchFamily="34" charset="0"/>
                <a:hlinkClick r:id="rId3"/>
              </a:rPr>
              <a:t>claves de directiva</a:t>
            </a:r>
            <a:r>
              <a:rPr lang="es-ES" b="0" i="0" dirty="0">
                <a:solidFill>
                  <a:srgbClr val="171717"/>
                </a:solidFill>
                <a:effectLst/>
                <a:latin typeface="Segoe UI" panose="020B0502040204020203" pitchFamily="34" charset="0"/>
              </a:rPr>
              <a:t>. Durante la ejecución del perfil técnico, Azure AD B2C recupera las claves criptográficas de las claves de directiva de Azure AD B2C. A continuación, las usa para establecer la confianza, cifrar o firmar un token. Estas confianzas constan de los siguientes componentes:</a:t>
            </a:r>
          </a:p>
          <a:p>
            <a:pPr algn="l">
              <a:buFont typeface="Arial" panose="020B0604020202020204" pitchFamily="34" charset="0"/>
              <a:buChar char="•"/>
            </a:pPr>
            <a:r>
              <a:rPr lang="es-ES" b="0" i="0" dirty="0">
                <a:solidFill>
                  <a:srgbClr val="171717"/>
                </a:solidFill>
                <a:effectLst/>
                <a:latin typeface="Segoe UI" panose="020B0502040204020203" pitchFamily="34" charset="0"/>
              </a:rPr>
              <a:t>Federación con los proveedores de identidades </a:t>
            </a:r>
            <a:r>
              <a:rPr lang="es-ES" b="0" i="0" u="none" strike="noStrike" dirty="0">
                <a:solidFill>
                  <a:srgbClr val="171717"/>
                </a:solidFill>
                <a:effectLst/>
                <a:latin typeface="Segoe UI" panose="020B0502040204020203" pitchFamily="34" charset="0"/>
                <a:hlinkClick r:id="rId4"/>
              </a:rPr>
              <a:t>OAuth1</a:t>
            </a:r>
            <a:r>
              <a:rPr lang="es-ES" b="0" i="0" dirty="0">
                <a:solidFill>
                  <a:srgbClr val="171717"/>
                </a:solidFill>
                <a:effectLst/>
                <a:latin typeface="Segoe UI" panose="020B0502040204020203" pitchFamily="34" charset="0"/>
              </a:rPr>
              <a:t>, </a:t>
            </a:r>
            <a:r>
              <a:rPr lang="es-ES" b="0" i="0" u="none" strike="noStrike" dirty="0">
                <a:solidFill>
                  <a:srgbClr val="171717"/>
                </a:solidFill>
                <a:effectLst/>
                <a:latin typeface="Segoe UI" panose="020B0502040204020203" pitchFamily="34" charset="0"/>
                <a:hlinkClick r:id="rId5"/>
              </a:rPr>
              <a:t>OAuth2</a:t>
            </a:r>
            <a:r>
              <a:rPr lang="es-ES" b="0" i="0" dirty="0">
                <a:solidFill>
                  <a:srgbClr val="171717"/>
                </a:solidFill>
                <a:effectLst/>
                <a:latin typeface="Segoe UI" panose="020B0502040204020203" pitchFamily="34" charset="0"/>
              </a:rPr>
              <a:t> y </a:t>
            </a:r>
            <a:r>
              <a:rPr lang="es-ES" b="0" i="0" u="none" strike="noStrike" dirty="0">
                <a:solidFill>
                  <a:srgbClr val="171717"/>
                </a:solidFill>
                <a:effectLst/>
                <a:latin typeface="Segoe UI" panose="020B0502040204020203" pitchFamily="34" charset="0"/>
                <a:hlinkClick r:id="rId6"/>
              </a:rPr>
              <a:t>SAML</a:t>
            </a:r>
            <a:endParaRPr lang="es-ES" b="0" i="0" dirty="0">
              <a:solidFill>
                <a:srgbClr val="171717"/>
              </a:solidFill>
              <a:effectLst/>
              <a:latin typeface="Segoe UI" panose="020B0502040204020203" pitchFamily="34" charset="0"/>
            </a:endParaRPr>
          </a:p>
          <a:p>
            <a:pPr algn="l">
              <a:buFont typeface="Arial" panose="020B0604020202020204" pitchFamily="34" charset="0"/>
              <a:buChar char="•"/>
            </a:pPr>
            <a:r>
              <a:rPr lang="es-ES" b="0" i="0" dirty="0">
                <a:solidFill>
                  <a:srgbClr val="171717"/>
                </a:solidFill>
                <a:effectLst/>
                <a:latin typeface="Segoe UI" panose="020B0502040204020203" pitchFamily="34" charset="0"/>
              </a:rPr>
              <a:t>Protección de la conexión con los </a:t>
            </a:r>
            <a:r>
              <a:rPr lang="es-ES" b="0" i="0" u="none" strike="noStrike" dirty="0">
                <a:solidFill>
                  <a:srgbClr val="171717"/>
                </a:solidFill>
                <a:effectLst/>
                <a:latin typeface="Segoe UI" panose="020B0502040204020203" pitchFamily="34" charset="0"/>
                <a:hlinkClick r:id="rId7"/>
              </a:rPr>
              <a:t>servicios de la API REST</a:t>
            </a:r>
            <a:endParaRPr lang="es-ES" b="0" i="0" dirty="0">
              <a:solidFill>
                <a:srgbClr val="171717"/>
              </a:solidFill>
              <a:effectLst/>
              <a:latin typeface="Segoe UI" panose="020B0502040204020203" pitchFamily="34" charset="0"/>
            </a:endParaRPr>
          </a:p>
          <a:p>
            <a:pPr algn="l">
              <a:buFont typeface="Arial" panose="020B0604020202020204" pitchFamily="34" charset="0"/>
              <a:buChar char="•"/>
            </a:pPr>
            <a:r>
              <a:rPr lang="es-ES" b="0" i="0" dirty="0">
                <a:solidFill>
                  <a:srgbClr val="171717"/>
                </a:solidFill>
                <a:effectLst/>
                <a:latin typeface="Segoe UI" panose="020B0502040204020203" pitchFamily="34" charset="0"/>
              </a:rPr>
              <a:t>Firma y cifrado de los tokens </a:t>
            </a:r>
            <a:r>
              <a:rPr lang="es-ES" b="0" i="0" u="none" strike="noStrike" dirty="0">
                <a:solidFill>
                  <a:srgbClr val="171717"/>
                </a:solidFill>
                <a:effectLst/>
                <a:latin typeface="Segoe UI" panose="020B0502040204020203" pitchFamily="34" charset="0"/>
                <a:hlinkClick r:id="rId8"/>
              </a:rPr>
              <a:t>JWT</a:t>
            </a:r>
            <a:r>
              <a:rPr lang="es-ES" b="0" i="0" dirty="0">
                <a:solidFill>
                  <a:srgbClr val="171717"/>
                </a:solidFill>
                <a:effectLst/>
                <a:latin typeface="Segoe UI" panose="020B0502040204020203" pitchFamily="34" charset="0"/>
              </a:rPr>
              <a:t> y </a:t>
            </a:r>
            <a:r>
              <a:rPr lang="es-ES" b="0" i="0" u="none" strike="noStrike" dirty="0">
                <a:solidFill>
                  <a:srgbClr val="171717"/>
                </a:solidFill>
                <a:effectLst/>
                <a:latin typeface="Segoe UI" panose="020B0502040204020203" pitchFamily="34" charset="0"/>
                <a:hlinkClick r:id="rId9"/>
              </a:rPr>
              <a:t>SAML</a:t>
            </a:r>
            <a:endParaRPr lang="es-ES" b="0" i="0" dirty="0">
              <a:solidFill>
                <a:srgbClr val="171717"/>
              </a:solidFill>
              <a:effectLst/>
              <a:latin typeface="Segoe UI" panose="020B0502040204020203" pitchFamily="34" charset="0"/>
            </a:endParaRPr>
          </a:p>
          <a:p>
            <a:pPr algn="l"/>
            <a:endParaRPr lang="es-ES" b="0" i="0" dirty="0">
              <a:solidFill>
                <a:srgbClr val="171717"/>
              </a:solidFill>
              <a:effectLst/>
              <a:latin typeface="Segoe UI" panose="020B0502040204020203" pitchFamily="34" charset="0"/>
            </a:endParaRP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20226233"/>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b="0" i="0" dirty="0">
                <a:solidFill>
                  <a:srgbClr val="171717"/>
                </a:solidFill>
                <a:effectLst/>
                <a:latin typeface="Segoe UI" panose="020B0502040204020203" pitchFamily="34" charset="0"/>
              </a:rPr>
              <a:t>Los siguientes perfiles técnicos hacen referencia a la transformación de notificaciones </a:t>
            </a:r>
            <a:r>
              <a:rPr lang="es-ES" b="1" i="0" dirty="0" err="1">
                <a:solidFill>
                  <a:srgbClr val="171717"/>
                </a:solidFill>
                <a:effectLst/>
                <a:latin typeface="Segoe UI" panose="020B0502040204020203" pitchFamily="34" charset="0"/>
              </a:rPr>
              <a:t>CreateOtherMailsFromEmail</a:t>
            </a:r>
            <a:r>
              <a:rPr lang="es-ES" b="0" i="0" dirty="0">
                <a:solidFill>
                  <a:srgbClr val="171717"/>
                </a:solidFill>
                <a:effectLst/>
                <a:latin typeface="Segoe UI" panose="020B0502040204020203" pitchFamily="34" charset="0"/>
              </a:rPr>
              <a:t>. La transformación de notificaciones agrega el valor de la notificación </a:t>
            </a:r>
            <a:r>
              <a:rPr lang="es-ES" dirty="0"/>
              <a:t>email</a:t>
            </a:r>
            <a:r>
              <a:rPr lang="es-ES" b="0" i="0" dirty="0">
                <a:solidFill>
                  <a:srgbClr val="171717"/>
                </a:solidFill>
                <a:effectLst/>
                <a:latin typeface="Segoe UI" panose="020B0502040204020203" pitchFamily="34" charset="0"/>
              </a:rPr>
              <a:t> a la colección </a:t>
            </a:r>
            <a:r>
              <a:rPr lang="es-ES" dirty="0" err="1"/>
              <a:t>otherMails</a:t>
            </a:r>
            <a:r>
              <a:rPr lang="es-ES" b="0" i="0" dirty="0">
                <a:solidFill>
                  <a:srgbClr val="171717"/>
                </a:solidFill>
                <a:effectLst/>
                <a:latin typeface="Segoe UI" panose="020B0502040204020203" pitchFamily="34" charset="0"/>
              </a:rPr>
              <a:t> antes de conservar los datos en el directorio.</a:t>
            </a: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72845396"/>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endParaRPr lang="es-ES" b="0" i="0" dirty="0">
              <a:solidFill>
                <a:srgbClr val="171717"/>
              </a:solidFill>
              <a:effectLst/>
              <a:latin typeface="Segoe UI" panose="020B0502040204020203" pitchFamily="34" charset="0"/>
            </a:endParaRP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59208586"/>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endParaRPr lang="es-ES" b="0" i="0" dirty="0">
              <a:solidFill>
                <a:srgbClr val="171717"/>
              </a:solidFill>
              <a:effectLst/>
              <a:latin typeface="Segoe UI" panose="020B0502040204020203" pitchFamily="34" charset="0"/>
            </a:endParaRP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22668125"/>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endParaRPr lang="es-ES" b="0" i="0" dirty="0">
              <a:solidFill>
                <a:srgbClr val="171717"/>
              </a:solidFill>
              <a:effectLst/>
              <a:latin typeface="Segoe UI" panose="020B0502040204020203" pitchFamily="34" charset="0"/>
            </a:endParaRP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8131190"/>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endParaRPr lang="es-ES" b="0" i="0" dirty="0">
              <a:solidFill>
                <a:srgbClr val="171717"/>
              </a:solidFill>
              <a:effectLst/>
              <a:latin typeface="Segoe UI" panose="020B0502040204020203" pitchFamily="34" charset="0"/>
            </a:endParaRP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07312685"/>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b="0" dirty="0">
                <a:solidFill>
                  <a:srgbClr val="6A9955"/>
                </a:solidFill>
                <a:effectLst/>
                <a:latin typeface="Consolas" panose="020B0609020204030204" pitchFamily="49" charset="0"/>
              </a:rPr>
              <a:t>&lt;!-- Optional claims. These claims are collected from the user and can be modified. Any claim added here should be updated in the</a:t>
            </a:r>
            <a:endParaRPr lang="en-US" b="0" dirty="0">
              <a:solidFill>
                <a:srgbClr val="D4D4D4"/>
              </a:solidFill>
              <a:effectLst/>
              <a:latin typeface="Consolas" panose="020B0609020204030204" pitchFamily="49" charset="0"/>
            </a:endParaRPr>
          </a:p>
          <a:p>
            <a:r>
              <a:rPr lang="en-US" b="0" dirty="0">
                <a:solidFill>
                  <a:srgbClr val="6A9955"/>
                </a:solidFill>
                <a:effectLst/>
                <a:latin typeface="Consolas" panose="020B0609020204030204" pitchFamily="49" charset="0"/>
              </a:rPr>
              <a:t>                 </a:t>
            </a:r>
            <a:r>
              <a:rPr lang="en-US" b="0" dirty="0" err="1">
                <a:solidFill>
                  <a:srgbClr val="6A9955"/>
                </a:solidFill>
                <a:effectLst/>
                <a:latin typeface="Consolas" panose="020B0609020204030204" pitchFamily="49" charset="0"/>
              </a:rPr>
              <a:t>ValidationTechnicalProfile</a:t>
            </a:r>
            <a:r>
              <a:rPr lang="en-US" b="0" dirty="0">
                <a:solidFill>
                  <a:srgbClr val="6A9955"/>
                </a:solidFill>
                <a:effectLst/>
                <a:latin typeface="Consolas" panose="020B0609020204030204" pitchFamily="49" charset="0"/>
              </a:rPr>
              <a:t> referenced below so it can be written to directory after being updated by the user, i.e. AAD-</a:t>
            </a:r>
            <a:r>
              <a:rPr lang="en-US" b="0" dirty="0" err="1">
                <a:solidFill>
                  <a:srgbClr val="6A9955"/>
                </a:solidFill>
                <a:effectLst/>
                <a:latin typeface="Consolas" panose="020B0609020204030204" pitchFamily="49" charset="0"/>
              </a:rPr>
              <a:t>UserWriteProfileUsingObjectId</a:t>
            </a:r>
            <a:r>
              <a:rPr lang="en-US" b="0" dirty="0">
                <a:solidFill>
                  <a:srgbClr val="6A9955"/>
                </a:solidFill>
                <a:effectLst/>
                <a:latin typeface="Consolas" panose="020B0609020204030204" pitchFamily="49" charset="0"/>
              </a:rPr>
              <a:t>. --&gt;</a:t>
            </a:r>
            <a:endParaRPr lang="en-US" b="0" dirty="0">
              <a:solidFill>
                <a:srgbClr val="D4D4D4"/>
              </a:solidFill>
              <a:effectLst/>
              <a:latin typeface="Consolas" panose="020B0609020204030204" pitchFamily="49" charset="0"/>
            </a:endParaRPr>
          </a:p>
          <a:p>
            <a:pPr algn="l"/>
            <a:endParaRPr lang="es-ES" b="0" i="0" dirty="0">
              <a:solidFill>
                <a:srgbClr val="171717"/>
              </a:solidFill>
              <a:effectLst/>
              <a:latin typeface="Segoe UI" panose="020B0502040204020203" pitchFamily="34" charset="0"/>
            </a:endParaRP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006518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D2A6544-B787-6B19-140B-44EF7D0F5664}"/>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n-US"/>
          </a:p>
        </p:txBody>
      </p:sp>
      <p:sp>
        <p:nvSpPr>
          <p:cNvPr id="3" name="Subtítulo 2">
            <a:extLst>
              <a:ext uri="{FF2B5EF4-FFF2-40B4-BE49-F238E27FC236}">
                <a16:creationId xmlns:a16="http://schemas.microsoft.com/office/drawing/2014/main" id="{58A8EE4D-1B94-FD50-8B78-2C03FDDA816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n-US"/>
          </a:p>
        </p:txBody>
      </p:sp>
      <p:sp>
        <p:nvSpPr>
          <p:cNvPr id="4" name="Marcador de fecha 3">
            <a:extLst>
              <a:ext uri="{FF2B5EF4-FFF2-40B4-BE49-F238E27FC236}">
                <a16:creationId xmlns:a16="http://schemas.microsoft.com/office/drawing/2014/main" id="{DFFCD5A3-567A-BF2C-AA07-75B780D4D3ED}"/>
              </a:ext>
            </a:extLst>
          </p:cNvPr>
          <p:cNvSpPr>
            <a:spLocks noGrp="1"/>
          </p:cNvSpPr>
          <p:nvPr>
            <p:ph type="dt" sz="half" idx="10"/>
          </p:nvPr>
        </p:nvSpPr>
        <p:spPr/>
        <p:txBody>
          <a:bodyPr/>
          <a:lstStyle/>
          <a:p>
            <a:fld id="{08CF65A6-053C-4BCC-85E7-98A1A5198377}" type="datetimeFigureOut">
              <a:rPr lang="en-US" smtClean="0"/>
              <a:t>12/7/2022</a:t>
            </a:fld>
            <a:endParaRPr lang="en-US"/>
          </a:p>
        </p:txBody>
      </p:sp>
      <p:sp>
        <p:nvSpPr>
          <p:cNvPr id="5" name="Marcador de pie de página 4">
            <a:extLst>
              <a:ext uri="{FF2B5EF4-FFF2-40B4-BE49-F238E27FC236}">
                <a16:creationId xmlns:a16="http://schemas.microsoft.com/office/drawing/2014/main" id="{77C32941-8F23-D93B-5E12-D72695EEC361}"/>
              </a:ext>
            </a:extLst>
          </p:cNvPr>
          <p:cNvSpPr>
            <a:spLocks noGrp="1"/>
          </p:cNvSpPr>
          <p:nvPr>
            <p:ph type="ftr" sz="quarter" idx="11"/>
          </p:nvPr>
        </p:nvSpPr>
        <p:spPr/>
        <p:txBody>
          <a:bodyPr/>
          <a:lstStyle/>
          <a:p>
            <a:endParaRPr lang="en-US"/>
          </a:p>
        </p:txBody>
      </p:sp>
      <p:sp>
        <p:nvSpPr>
          <p:cNvPr id="6" name="Marcador de número de diapositiva 5">
            <a:extLst>
              <a:ext uri="{FF2B5EF4-FFF2-40B4-BE49-F238E27FC236}">
                <a16:creationId xmlns:a16="http://schemas.microsoft.com/office/drawing/2014/main" id="{2E18A2C1-F2A9-A0EB-554A-38B8AC70C7DE}"/>
              </a:ext>
            </a:extLst>
          </p:cNvPr>
          <p:cNvSpPr>
            <a:spLocks noGrp="1"/>
          </p:cNvSpPr>
          <p:nvPr>
            <p:ph type="sldNum" sz="quarter" idx="12"/>
          </p:nvPr>
        </p:nvSpPr>
        <p:spPr/>
        <p:txBody>
          <a:bodyPr/>
          <a:lstStyle/>
          <a:p>
            <a:fld id="{7C2CCC7D-32D8-4A12-898C-EF6F653A0754}" type="slidenum">
              <a:rPr lang="en-US" smtClean="0"/>
              <a:t>‹#›</a:t>
            </a:fld>
            <a:endParaRPr lang="en-US"/>
          </a:p>
        </p:txBody>
      </p:sp>
    </p:spTree>
    <p:extLst>
      <p:ext uri="{BB962C8B-B14F-4D97-AF65-F5344CB8AC3E}">
        <p14:creationId xmlns:p14="http://schemas.microsoft.com/office/powerpoint/2010/main" val="38943338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AE3CF5D-34FC-A8B9-081B-727912F515A1}"/>
              </a:ext>
            </a:extLst>
          </p:cNvPr>
          <p:cNvSpPr>
            <a:spLocks noGrp="1"/>
          </p:cNvSpPr>
          <p:nvPr>
            <p:ph type="title"/>
          </p:nvPr>
        </p:nvSpPr>
        <p:spPr/>
        <p:txBody>
          <a:bodyPr/>
          <a:lstStyle/>
          <a:p>
            <a:r>
              <a:rPr lang="es-ES"/>
              <a:t>Haga clic para modificar el estilo de título del patrón</a:t>
            </a:r>
            <a:endParaRPr lang="en-US"/>
          </a:p>
        </p:txBody>
      </p:sp>
      <p:sp>
        <p:nvSpPr>
          <p:cNvPr id="3" name="Marcador de texto vertical 2">
            <a:extLst>
              <a:ext uri="{FF2B5EF4-FFF2-40B4-BE49-F238E27FC236}">
                <a16:creationId xmlns:a16="http://schemas.microsoft.com/office/drawing/2014/main" id="{1E9AAF0B-498A-AEAA-6668-6238841CD32F}"/>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Marcador de fecha 3">
            <a:extLst>
              <a:ext uri="{FF2B5EF4-FFF2-40B4-BE49-F238E27FC236}">
                <a16:creationId xmlns:a16="http://schemas.microsoft.com/office/drawing/2014/main" id="{A9526531-A68A-C6B3-8466-C852596A2A08}"/>
              </a:ext>
            </a:extLst>
          </p:cNvPr>
          <p:cNvSpPr>
            <a:spLocks noGrp="1"/>
          </p:cNvSpPr>
          <p:nvPr>
            <p:ph type="dt" sz="half" idx="10"/>
          </p:nvPr>
        </p:nvSpPr>
        <p:spPr/>
        <p:txBody>
          <a:bodyPr/>
          <a:lstStyle/>
          <a:p>
            <a:fld id="{08CF65A6-053C-4BCC-85E7-98A1A5198377}" type="datetimeFigureOut">
              <a:rPr lang="en-US" smtClean="0"/>
              <a:t>12/7/2022</a:t>
            </a:fld>
            <a:endParaRPr lang="en-US"/>
          </a:p>
        </p:txBody>
      </p:sp>
      <p:sp>
        <p:nvSpPr>
          <p:cNvPr id="5" name="Marcador de pie de página 4">
            <a:extLst>
              <a:ext uri="{FF2B5EF4-FFF2-40B4-BE49-F238E27FC236}">
                <a16:creationId xmlns:a16="http://schemas.microsoft.com/office/drawing/2014/main" id="{DF195C0E-1BFE-79C1-2D6A-EC0C34592F3D}"/>
              </a:ext>
            </a:extLst>
          </p:cNvPr>
          <p:cNvSpPr>
            <a:spLocks noGrp="1"/>
          </p:cNvSpPr>
          <p:nvPr>
            <p:ph type="ftr" sz="quarter" idx="11"/>
          </p:nvPr>
        </p:nvSpPr>
        <p:spPr/>
        <p:txBody>
          <a:bodyPr/>
          <a:lstStyle/>
          <a:p>
            <a:endParaRPr lang="en-US"/>
          </a:p>
        </p:txBody>
      </p:sp>
      <p:sp>
        <p:nvSpPr>
          <p:cNvPr id="6" name="Marcador de número de diapositiva 5">
            <a:extLst>
              <a:ext uri="{FF2B5EF4-FFF2-40B4-BE49-F238E27FC236}">
                <a16:creationId xmlns:a16="http://schemas.microsoft.com/office/drawing/2014/main" id="{D099F1E0-03B3-B84C-8A24-3393E139F4E7}"/>
              </a:ext>
            </a:extLst>
          </p:cNvPr>
          <p:cNvSpPr>
            <a:spLocks noGrp="1"/>
          </p:cNvSpPr>
          <p:nvPr>
            <p:ph type="sldNum" sz="quarter" idx="12"/>
          </p:nvPr>
        </p:nvSpPr>
        <p:spPr/>
        <p:txBody>
          <a:bodyPr/>
          <a:lstStyle/>
          <a:p>
            <a:fld id="{7C2CCC7D-32D8-4A12-898C-EF6F653A0754}" type="slidenum">
              <a:rPr lang="en-US" smtClean="0"/>
              <a:t>‹#›</a:t>
            </a:fld>
            <a:endParaRPr lang="en-US"/>
          </a:p>
        </p:txBody>
      </p:sp>
    </p:spTree>
    <p:extLst>
      <p:ext uri="{BB962C8B-B14F-4D97-AF65-F5344CB8AC3E}">
        <p14:creationId xmlns:p14="http://schemas.microsoft.com/office/powerpoint/2010/main" val="28073061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96E1C44F-D66B-452E-33FA-6E591C3ADF1E}"/>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n-US"/>
          </a:p>
        </p:txBody>
      </p:sp>
      <p:sp>
        <p:nvSpPr>
          <p:cNvPr id="3" name="Marcador de texto vertical 2">
            <a:extLst>
              <a:ext uri="{FF2B5EF4-FFF2-40B4-BE49-F238E27FC236}">
                <a16:creationId xmlns:a16="http://schemas.microsoft.com/office/drawing/2014/main" id="{A48DA1B6-491D-D1E5-04DD-2BEDE5B946DD}"/>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Marcador de fecha 3">
            <a:extLst>
              <a:ext uri="{FF2B5EF4-FFF2-40B4-BE49-F238E27FC236}">
                <a16:creationId xmlns:a16="http://schemas.microsoft.com/office/drawing/2014/main" id="{CE4FAAD8-6088-ACD8-BF35-C6673CEEF702}"/>
              </a:ext>
            </a:extLst>
          </p:cNvPr>
          <p:cNvSpPr>
            <a:spLocks noGrp="1"/>
          </p:cNvSpPr>
          <p:nvPr>
            <p:ph type="dt" sz="half" idx="10"/>
          </p:nvPr>
        </p:nvSpPr>
        <p:spPr/>
        <p:txBody>
          <a:bodyPr/>
          <a:lstStyle/>
          <a:p>
            <a:fld id="{08CF65A6-053C-4BCC-85E7-98A1A5198377}" type="datetimeFigureOut">
              <a:rPr lang="en-US" smtClean="0"/>
              <a:t>12/7/2022</a:t>
            </a:fld>
            <a:endParaRPr lang="en-US"/>
          </a:p>
        </p:txBody>
      </p:sp>
      <p:sp>
        <p:nvSpPr>
          <p:cNvPr id="5" name="Marcador de pie de página 4">
            <a:extLst>
              <a:ext uri="{FF2B5EF4-FFF2-40B4-BE49-F238E27FC236}">
                <a16:creationId xmlns:a16="http://schemas.microsoft.com/office/drawing/2014/main" id="{F5C451B4-4667-327D-F2BE-FC2FB7B0AAE5}"/>
              </a:ext>
            </a:extLst>
          </p:cNvPr>
          <p:cNvSpPr>
            <a:spLocks noGrp="1"/>
          </p:cNvSpPr>
          <p:nvPr>
            <p:ph type="ftr" sz="quarter" idx="11"/>
          </p:nvPr>
        </p:nvSpPr>
        <p:spPr/>
        <p:txBody>
          <a:bodyPr/>
          <a:lstStyle/>
          <a:p>
            <a:endParaRPr lang="en-US"/>
          </a:p>
        </p:txBody>
      </p:sp>
      <p:sp>
        <p:nvSpPr>
          <p:cNvPr id="6" name="Marcador de número de diapositiva 5">
            <a:extLst>
              <a:ext uri="{FF2B5EF4-FFF2-40B4-BE49-F238E27FC236}">
                <a16:creationId xmlns:a16="http://schemas.microsoft.com/office/drawing/2014/main" id="{FFE212E2-6F5B-A6EF-0632-1EEDBE769230}"/>
              </a:ext>
            </a:extLst>
          </p:cNvPr>
          <p:cNvSpPr>
            <a:spLocks noGrp="1"/>
          </p:cNvSpPr>
          <p:nvPr>
            <p:ph type="sldNum" sz="quarter" idx="12"/>
          </p:nvPr>
        </p:nvSpPr>
        <p:spPr/>
        <p:txBody>
          <a:bodyPr/>
          <a:lstStyle/>
          <a:p>
            <a:fld id="{7C2CCC7D-32D8-4A12-898C-EF6F653A0754}" type="slidenum">
              <a:rPr lang="en-US" smtClean="0"/>
              <a:t>‹#›</a:t>
            </a:fld>
            <a:endParaRPr lang="en-US"/>
          </a:p>
        </p:txBody>
      </p:sp>
    </p:spTree>
    <p:extLst>
      <p:ext uri="{BB962C8B-B14F-4D97-AF65-F5344CB8AC3E}">
        <p14:creationId xmlns:p14="http://schemas.microsoft.com/office/powerpoint/2010/main" val="176384938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01 Talk Title">
    <p:bg>
      <p:bgPr>
        <a:solidFill>
          <a:schemeClr val="bg2"/>
        </a:solidFill>
        <a:effectLst/>
      </p:bgPr>
    </p:bg>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sp>
        <p:nvSpPr>
          <p:cNvPr id="4" name="Rectángulo 3">
            <a:extLst>
              <a:ext uri="{FF2B5EF4-FFF2-40B4-BE49-F238E27FC236}">
                <a16:creationId xmlns:a16="http://schemas.microsoft.com/office/drawing/2014/main" id="{6ED264C8-8916-7247-B552-C40300F8F7C8}"/>
              </a:ext>
            </a:extLst>
          </p:cNvPr>
          <p:cNvSpPr/>
          <p:nvPr userDrawn="1"/>
        </p:nvSpPr>
        <p:spPr>
          <a:xfrm>
            <a:off x="3540125" y="0"/>
            <a:ext cx="8724762" cy="6858000"/>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pic>
        <p:nvPicPr>
          <p:cNvPr id="5" name="Imagen 4">
            <a:extLst>
              <a:ext uri="{FF2B5EF4-FFF2-40B4-BE49-F238E27FC236}">
                <a16:creationId xmlns:a16="http://schemas.microsoft.com/office/drawing/2014/main" id="{1976A0F8-2E23-2E41-9F1C-949304B493A6}"/>
              </a:ext>
            </a:extLst>
          </p:cNvPr>
          <p:cNvPicPr>
            <a:picLocks noChangeAspect="1"/>
          </p:cNvPicPr>
          <p:nvPr userDrawn="1"/>
        </p:nvPicPr>
        <p:blipFill>
          <a:blip r:embed="rId2"/>
          <a:stretch>
            <a:fillRect/>
          </a:stretch>
        </p:blipFill>
        <p:spPr>
          <a:xfrm>
            <a:off x="0" y="0"/>
            <a:ext cx="3540125" cy="1904587"/>
          </a:xfrm>
          <a:prstGeom prst="rect">
            <a:avLst/>
          </a:prstGeom>
        </p:spPr>
      </p:pic>
      <p:sp>
        <p:nvSpPr>
          <p:cNvPr id="3" name="Marcador de texto 2">
            <a:extLst>
              <a:ext uri="{FF2B5EF4-FFF2-40B4-BE49-F238E27FC236}">
                <a16:creationId xmlns:a16="http://schemas.microsoft.com/office/drawing/2014/main" id="{10EED834-7001-CE4B-BA94-71EBB5BD4064}"/>
              </a:ext>
            </a:extLst>
          </p:cNvPr>
          <p:cNvSpPr>
            <a:spLocks noGrp="1"/>
          </p:cNvSpPr>
          <p:nvPr>
            <p:ph type="body" sz="quarter" idx="10" hasCustomPrompt="1"/>
          </p:nvPr>
        </p:nvSpPr>
        <p:spPr>
          <a:xfrm>
            <a:off x="491704" y="5804453"/>
            <a:ext cx="3048419" cy="1053548"/>
          </a:xfrm>
          <a:prstGeom prst="rect">
            <a:avLst/>
          </a:prstGeom>
        </p:spPr>
        <p:txBody>
          <a:bodyPr/>
          <a:lstStyle>
            <a:lvl1pPr marL="0" indent="0" algn="l">
              <a:buNone/>
              <a:defRPr sz="3200" b="1" i="0">
                <a:solidFill>
                  <a:schemeClr val="accent1"/>
                </a:solidFill>
                <a:latin typeface="Montserrat SemiBold" pitchFamily="2" charset="77"/>
              </a:defRPr>
            </a:lvl1pPr>
          </a:lstStyle>
          <a:p>
            <a:pPr lvl="0"/>
            <a:r>
              <a:rPr lang="es-ES"/>
              <a:t>DD.MM.YY</a:t>
            </a:r>
          </a:p>
        </p:txBody>
      </p:sp>
      <p:sp>
        <p:nvSpPr>
          <p:cNvPr id="9" name="Marcador de texto 2">
            <a:extLst>
              <a:ext uri="{FF2B5EF4-FFF2-40B4-BE49-F238E27FC236}">
                <a16:creationId xmlns:a16="http://schemas.microsoft.com/office/drawing/2014/main" id="{02DD9491-D5C4-084F-BF32-BDF1F597355D}"/>
              </a:ext>
            </a:extLst>
          </p:cNvPr>
          <p:cNvSpPr>
            <a:spLocks noGrp="1"/>
          </p:cNvSpPr>
          <p:nvPr>
            <p:ph type="body" sz="quarter" idx="11" hasCustomPrompt="1"/>
          </p:nvPr>
        </p:nvSpPr>
        <p:spPr>
          <a:xfrm>
            <a:off x="3540123" y="5804452"/>
            <a:ext cx="7596190" cy="1053548"/>
          </a:xfrm>
          <a:prstGeom prst="rect">
            <a:avLst/>
          </a:prstGeom>
        </p:spPr>
        <p:txBody>
          <a:bodyPr/>
          <a:lstStyle>
            <a:lvl1pPr marL="180000" indent="0" algn="l">
              <a:spcBef>
                <a:spcPts val="0"/>
              </a:spcBef>
              <a:buNone/>
              <a:defRPr sz="3600" b="0" i="0" cap="all" baseline="0">
                <a:solidFill>
                  <a:schemeClr val="tx1"/>
                </a:solidFill>
                <a:latin typeface="Montserrat" pitchFamily="2" charset="77"/>
              </a:defRPr>
            </a:lvl1pPr>
          </a:lstStyle>
          <a:p>
            <a:pPr lvl="0"/>
            <a:r>
              <a:rPr lang="es-ES"/>
              <a:t>EVENT NAME</a:t>
            </a:r>
          </a:p>
        </p:txBody>
      </p:sp>
      <p:sp>
        <p:nvSpPr>
          <p:cNvPr id="11" name="Marcador de texto 2">
            <a:extLst>
              <a:ext uri="{FF2B5EF4-FFF2-40B4-BE49-F238E27FC236}">
                <a16:creationId xmlns:a16="http://schemas.microsoft.com/office/drawing/2014/main" id="{A9C4A570-5F50-1043-9163-0E92681A7E4B}"/>
              </a:ext>
            </a:extLst>
          </p:cNvPr>
          <p:cNvSpPr>
            <a:spLocks noGrp="1"/>
          </p:cNvSpPr>
          <p:nvPr>
            <p:ph type="body" sz="quarter" idx="12" hasCustomPrompt="1"/>
          </p:nvPr>
        </p:nvSpPr>
        <p:spPr>
          <a:xfrm>
            <a:off x="3540123" y="2196547"/>
            <a:ext cx="7596190" cy="2914949"/>
          </a:xfrm>
          <a:prstGeom prst="rect">
            <a:avLst/>
          </a:prstGeom>
        </p:spPr>
        <p:txBody>
          <a:bodyPr/>
          <a:lstStyle>
            <a:lvl1pPr marL="180000" indent="0" algn="l">
              <a:spcBef>
                <a:spcPts val="0"/>
              </a:spcBef>
              <a:buNone/>
              <a:defRPr sz="7200" b="1" i="0">
                <a:solidFill>
                  <a:schemeClr val="tx2"/>
                </a:solidFill>
                <a:latin typeface="Montserrat SemiBold" pitchFamily="2" charset="77"/>
              </a:defRPr>
            </a:lvl1pPr>
          </a:lstStyle>
          <a:p>
            <a:pPr lvl="0"/>
            <a:r>
              <a:rPr lang="es-ES" err="1"/>
              <a:t>Talk</a:t>
            </a:r>
            <a:r>
              <a:rPr lang="es-ES"/>
              <a:t> </a:t>
            </a:r>
            <a:r>
              <a:rPr lang="es-ES" err="1"/>
              <a:t>title</a:t>
            </a:r>
            <a:endParaRPr lang="es-ES"/>
          </a:p>
        </p:txBody>
      </p:sp>
      <p:sp>
        <p:nvSpPr>
          <p:cNvPr id="12" name="Marcador de texto 2">
            <a:extLst>
              <a:ext uri="{FF2B5EF4-FFF2-40B4-BE49-F238E27FC236}">
                <a16:creationId xmlns:a16="http://schemas.microsoft.com/office/drawing/2014/main" id="{78F2C16B-7AC0-3B47-91A6-4C3629B3E40C}"/>
              </a:ext>
            </a:extLst>
          </p:cNvPr>
          <p:cNvSpPr>
            <a:spLocks noGrp="1"/>
          </p:cNvSpPr>
          <p:nvPr>
            <p:ph type="body" sz="quarter" idx="13" hasCustomPrompt="1"/>
          </p:nvPr>
        </p:nvSpPr>
        <p:spPr>
          <a:xfrm>
            <a:off x="3540123" y="5202936"/>
            <a:ext cx="7596190" cy="466344"/>
          </a:xfrm>
          <a:prstGeom prst="rect">
            <a:avLst/>
          </a:prstGeom>
        </p:spPr>
        <p:txBody>
          <a:bodyPr/>
          <a:lstStyle>
            <a:lvl1pPr marL="252000" indent="0" algn="l">
              <a:spcBef>
                <a:spcPts val="0"/>
              </a:spcBef>
              <a:buNone/>
              <a:defRPr sz="1800" b="1" i="0">
                <a:solidFill>
                  <a:schemeClr val="tx1"/>
                </a:solidFill>
                <a:latin typeface="Montserrat SemiBold" pitchFamily="2" charset="77"/>
              </a:defRPr>
            </a:lvl1pPr>
          </a:lstStyle>
          <a:p>
            <a:pPr lvl="0"/>
            <a:r>
              <a:rPr lang="es-ES"/>
              <a:t>Speaker </a:t>
            </a:r>
            <a:r>
              <a:rPr lang="es-ES" err="1"/>
              <a:t>Name</a:t>
            </a:r>
            <a:endParaRPr lang="es-ES"/>
          </a:p>
        </p:txBody>
      </p:sp>
    </p:spTree>
    <p:extLst>
      <p:ext uri="{BB962C8B-B14F-4D97-AF65-F5344CB8AC3E}">
        <p14:creationId xmlns:p14="http://schemas.microsoft.com/office/powerpoint/2010/main" val="3430718097"/>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02 One Speaker Introduction">
    <p:bg>
      <p:bgPr>
        <a:solidFill>
          <a:schemeClr val="bg2"/>
        </a:solidFill>
        <a:effectLst/>
      </p:bgPr>
    </p:bg>
    <p:spTree>
      <p:nvGrpSpPr>
        <p:cNvPr id="1" name=""/>
        <p:cNvGrpSpPr/>
        <p:nvPr/>
      </p:nvGrpSpPr>
      <p:grpSpPr>
        <a:xfrm>
          <a:off x="0" y="0"/>
          <a:ext cx="0" cy="0"/>
          <a:chOff x="0" y="0"/>
          <a:chExt cx="0" cy="0"/>
        </a:xfrm>
      </p:grpSpPr>
      <p:sp>
        <p:nvSpPr>
          <p:cNvPr id="9" name="Marcador de texto 2">
            <a:extLst>
              <a:ext uri="{FF2B5EF4-FFF2-40B4-BE49-F238E27FC236}">
                <a16:creationId xmlns:a16="http://schemas.microsoft.com/office/drawing/2014/main" id="{02DD9491-D5C4-084F-BF32-BDF1F597355D}"/>
              </a:ext>
            </a:extLst>
          </p:cNvPr>
          <p:cNvSpPr>
            <a:spLocks noGrp="1"/>
          </p:cNvSpPr>
          <p:nvPr>
            <p:ph type="body" sz="quarter" idx="11" hasCustomPrompt="1"/>
          </p:nvPr>
        </p:nvSpPr>
        <p:spPr>
          <a:xfrm>
            <a:off x="4007263" y="1412047"/>
            <a:ext cx="7129050" cy="725556"/>
          </a:xfrm>
          <a:prstGeom prst="rect">
            <a:avLst/>
          </a:prstGeom>
        </p:spPr>
        <p:txBody>
          <a:bodyPr/>
          <a:lstStyle>
            <a:lvl1pPr marL="0" indent="0" algn="l">
              <a:spcBef>
                <a:spcPts val="0"/>
              </a:spcBef>
              <a:buNone/>
              <a:defRPr sz="4400" b="1" i="0">
                <a:solidFill>
                  <a:schemeClr val="tx1"/>
                </a:solidFill>
                <a:latin typeface="Montserrat SemiBold" pitchFamily="2" charset="77"/>
              </a:defRPr>
            </a:lvl1pPr>
          </a:lstStyle>
          <a:p>
            <a:pPr lvl="0"/>
            <a:r>
              <a:rPr lang="es-ES" err="1"/>
              <a:t>Name</a:t>
            </a:r>
            <a:r>
              <a:rPr lang="es-ES"/>
              <a:t> </a:t>
            </a:r>
            <a:r>
              <a:rPr lang="es-ES" err="1"/>
              <a:t>Surname</a:t>
            </a:r>
            <a:endParaRPr lang="es-ES"/>
          </a:p>
        </p:txBody>
      </p:sp>
      <p:sp>
        <p:nvSpPr>
          <p:cNvPr id="11" name="Marcador de texto 2">
            <a:extLst>
              <a:ext uri="{FF2B5EF4-FFF2-40B4-BE49-F238E27FC236}">
                <a16:creationId xmlns:a16="http://schemas.microsoft.com/office/drawing/2014/main" id="{85BDBF76-D4F5-E343-93B5-B32F2AC2F604}"/>
              </a:ext>
            </a:extLst>
          </p:cNvPr>
          <p:cNvSpPr>
            <a:spLocks noGrp="1"/>
          </p:cNvSpPr>
          <p:nvPr>
            <p:ph type="body" sz="quarter" idx="12" hasCustomPrompt="1"/>
          </p:nvPr>
        </p:nvSpPr>
        <p:spPr>
          <a:xfrm>
            <a:off x="4007263" y="2464905"/>
            <a:ext cx="7129050" cy="487017"/>
          </a:xfrm>
          <a:prstGeom prst="rect">
            <a:avLst/>
          </a:prstGeom>
        </p:spPr>
        <p:txBody>
          <a:bodyPr/>
          <a:lstStyle>
            <a:lvl1pPr marL="0" indent="0" algn="l">
              <a:spcBef>
                <a:spcPts val="0"/>
              </a:spcBef>
              <a:buNone/>
              <a:defRPr sz="2800" b="0" i="0" cap="all" baseline="0">
                <a:solidFill>
                  <a:schemeClr val="tx1"/>
                </a:solidFill>
                <a:latin typeface="Montserrat" pitchFamily="2" charset="77"/>
              </a:defRPr>
            </a:lvl1pPr>
          </a:lstStyle>
          <a:p>
            <a:pPr lvl="0"/>
            <a:r>
              <a:rPr lang="es-ES"/>
              <a:t>ROLE</a:t>
            </a:r>
          </a:p>
        </p:txBody>
      </p:sp>
      <p:sp>
        <p:nvSpPr>
          <p:cNvPr id="12" name="Marcador de posición de imagen 11">
            <a:extLst>
              <a:ext uri="{FF2B5EF4-FFF2-40B4-BE49-F238E27FC236}">
                <a16:creationId xmlns:a16="http://schemas.microsoft.com/office/drawing/2014/main" id="{DF6486DB-1DE4-8F4A-8124-46CB869F7230}"/>
              </a:ext>
            </a:extLst>
          </p:cNvPr>
          <p:cNvSpPr>
            <a:spLocks noGrp="1"/>
          </p:cNvSpPr>
          <p:nvPr>
            <p:ph type="pic" sz="quarter" idx="13"/>
          </p:nvPr>
        </p:nvSpPr>
        <p:spPr>
          <a:xfrm>
            <a:off x="924340" y="1412047"/>
            <a:ext cx="2615785" cy="3508375"/>
          </a:xfrm>
          <a:prstGeom prst="rect">
            <a:avLst/>
          </a:prstGeom>
        </p:spPr>
        <p:txBody>
          <a:bodyPr/>
          <a:lstStyle>
            <a:lvl1pPr marL="0" indent="0">
              <a:buNone/>
              <a:defRPr>
                <a:latin typeface="Montserrat" pitchFamily="2" charset="77"/>
              </a:defRPr>
            </a:lvl1pPr>
          </a:lstStyle>
          <a:p>
            <a:endParaRPr lang="es-ES"/>
          </a:p>
        </p:txBody>
      </p:sp>
      <p:sp>
        <p:nvSpPr>
          <p:cNvPr id="13" name="Marcador de texto 2">
            <a:extLst>
              <a:ext uri="{FF2B5EF4-FFF2-40B4-BE49-F238E27FC236}">
                <a16:creationId xmlns:a16="http://schemas.microsoft.com/office/drawing/2014/main" id="{6705EB44-C8ED-B34A-AB95-652902ACEF07}"/>
              </a:ext>
            </a:extLst>
          </p:cNvPr>
          <p:cNvSpPr>
            <a:spLocks noGrp="1"/>
          </p:cNvSpPr>
          <p:nvPr>
            <p:ph type="body" sz="quarter" idx="14" hasCustomPrompt="1"/>
          </p:nvPr>
        </p:nvSpPr>
        <p:spPr>
          <a:xfrm>
            <a:off x="4007263" y="4562060"/>
            <a:ext cx="7129050" cy="358361"/>
          </a:xfrm>
          <a:prstGeom prst="rect">
            <a:avLst/>
          </a:prstGeom>
        </p:spPr>
        <p:txBody>
          <a:bodyPr/>
          <a:lstStyle>
            <a:lvl1pPr marL="0" indent="0" algn="l">
              <a:spcBef>
                <a:spcPts val="0"/>
              </a:spcBef>
              <a:buNone/>
              <a:defRPr sz="1800" b="0" i="0">
                <a:solidFill>
                  <a:schemeClr val="accent1"/>
                </a:solidFill>
                <a:latin typeface="Montserrat" pitchFamily="2" charset="77"/>
              </a:defRPr>
            </a:lvl1pPr>
          </a:lstStyle>
          <a:p>
            <a:pPr lvl="0"/>
            <a:r>
              <a:rPr lang="es-ES"/>
              <a:t>@</a:t>
            </a:r>
            <a:r>
              <a:rPr lang="es-ES" err="1"/>
              <a:t>twitterusername</a:t>
            </a:r>
            <a:endParaRPr lang="es-ES"/>
          </a:p>
        </p:txBody>
      </p:sp>
      <p:sp>
        <p:nvSpPr>
          <p:cNvPr id="15" name="Marcador de texto 14">
            <a:extLst>
              <a:ext uri="{FF2B5EF4-FFF2-40B4-BE49-F238E27FC236}">
                <a16:creationId xmlns:a16="http://schemas.microsoft.com/office/drawing/2014/main" id="{43D84287-84D3-1F47-B7E4-8A8215BB6742}"/>
              </a:ext>
            </a:extLst>
          </p:cNvPr>
          <p:cNvSpPr>
            <a:spLocks noGrp="1"/>
          </p:cNvSpPr>
          <p:nvPr>
            <p:ph type="body" sz="quarter" idx="15" hasCustomPrompt="1"/>
          </p:nvPr>
        </p:nvSpPr>
        <p:spPr>
          <a:xfrm>
            <a:off x="4007265" y="3101559"/>
            <a:ext cx="7129048" cy="1351171"/>
          </a:xfrm>
          <a:prstGeom prst="rect">
            <a:avLst/>
          </a:prstGeom>
        </p:spPr>
        <p:txBody>
          <a:bodyPr/>
          <a:lstStyle>
            <a:lvl1pPr marL="0" indent="0">
              <a:buNone/>
              <a:defRPr sz="1400">
                <a:latin typeface="Montserrat" pitchFamily="2" charset="77"/>
              </a:defRPr>
            </a:lvl1pPr>
          </a:lstStyle>
          <a:p>
            <a:pPr lvl="0"/>
            <a:r>
              <a:rPr lang="es-ES" err="1"/>
              <a:t>Insert</a:t>
            </a:r>
            <a:r>
              <a:rPr lang="es-ES"/>
              <a:t> </a:t>
            </a:r>
            <a:r>
              <a:rPr lang="es-ES" err="1"/>
              <a:t>description</a:t>
            </a:r>
            <a:r>
              <a:rPr lang="es-ES"/>
              <a:t> </a:t>
            </a:r>
            <a:r>
              <a:rPr lang="es-ES" err="1"/>
              <a:t>here</a:t>
            </a:r>
            <a:endParaRPr lang="es-ES"/>
          </a:p>
        </p:txBody>
      </p:sp>
      <p:cxnSp>
        <p:nvCxnSpPr>
          <p:cNvPr id="17" name="Conector recto 16">
            <a:extLst>
              <a:ext uri="{FF2B5EF4-FFF2-40B4-BE49-F238E27FC236}">
                <a16:creationId xmlns:a16="http://schemas.microsoft.com/office/drawing/2014/main" id="{D13E9538-50AB-1A4D-862A-85B6DAD06747}"/>
              </a:ext>
            </a:extLst>
          </p:cNvPr>
          <p:cNvCxnSpPr/>
          <p:nvPr userDrawn="1"/>
        </p:nvCxnSpPr>
        <p:spPr>
          <a:xfrm>
            <a:off x="4283766" y="2305878"/>
            <a:ext cx="2279374" cy="0"/>
          </a:xfrm>
          <a:prstGeom prst="line">
            <a:avLst/>
          </a:prstGeom>
          <a:ln w="444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78671887"/>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03 Two Speakers Introduction">
    <p:bg>
      <p:bgPr>
        <a:solidFill>
          <a:schemeClr val="bg2"/>
        </a:solidFill>
        <a:effectLst/>
      </p:bgPr>
    </p:bg>
    <p:spTree>
      <p:nvGrpSpPr>
        <p:cNvPr id="1" name=""/>
        <p:cNvGrpSpPr/>
        <p:nvPr/>
      </p:nvGrpSpPr>
      <p:grpSpPr>
        <a:xfrm>
          <a:off x="0" y="0"/>
          <a:ext cx="0" cy="0"/>
          <a:chOff x="0" y="0"/>
          <a:chExt cx="0" cy="0"/>
        </a:xfrm>
      </p:grpSpPr>
      <p:sp>
        <p:nvSpPr>
          <p:cNvPr id="9" name="Marcador de texto 2">
            <a:extLst>
              <a:ext uri="{FF2B5EF4-FFF2-40B4-BE49-F238E27FC236}">
                <a16:creationId xmlns:a16="http://schemas.microsoft.com/office/drawing/2014/main" id="{02DD9491-D5C4-084F-BF32-BDF1F597355D}"/>
              </a:ext>
            </a:extLst>
          </p:cNvPr>
          <p:cNvSpPr>
            <a:spLocks noGrp="1"/>
          </p:cNvSpPr>
          <p:nvPr>
            <p:ph type="body" sz="quarter" idx="11" hasCustomPrompt="1"/>
          </p:nvPr>
        </p:nvSpPr>
        <p:spPr>
          <a:xfrm>
            <a:off x="3360736" y="1422536"/>
            <a:ext cx="2555876" cy="1439929"/>
          </a:xfrm>
          <a:prstGeom prst="rect">
            <a:avLst/>
          </a:prstGeom>
        </p:spPr>
        <p:txBody>
          <a:bodyPr/>
          <a:lstStyle>
            <a:lvl1pPr marL="0" indent="0" algn="l">
              <a:spcBef>
                <a:spcPts val="0"/>
              </a:spcBef>
              <a:buNone/>
              <a:defRPr sz="3600" b="1" i="0">
                <a:solidFill>
                  <a:schemeClr val="tx1"/>
                </a:solidFill>
                <a:latin typeface="Montserrat SemiBold" pitchFamily="2" charset="77"/>
              </a:defRPr>
            </a:lvl1pPr>
          </a:lstStyle>
          <a:p>
            <a:pPr lvl="0"/>
            <a:r>
              <a:rPr lang="es-ES" err="1"/>
              <a:t>Name</a:t>
            </a:r>
            <a:r>
              <a:rPr lang="es-ES"/>
              <a:t> </a:t>
            </a:r>
            <a:r>
              <a:rPr lang="es-ES" err="1"/>
              <a:t>Surname</a:t>
            </a:r>
            <a:endParaRPr lang="es-ES"/>
          </a:p>
        </p:txBody>
      </p:sp>
      <p:sp>
        <p:nvSpPr>
          <p:cNvPr id="11" name="Marcador de texto 2">
            <a:extLst>
              <a:ext uri="{FF2B5EF4-FFF2-40B4-BE49-F238E27FC236}">
                <a16:creationId xmlns:a16="http://schemas.microsoft.com/office/drawing/2014/main" id="{85BDBF76-D4F5-E343-93B5-B32F2AC2F604}"/>
              </a:ext>
            </a:extLst>
          </p:cNvPr>
          <p:cNvSpPr>
            <a:spLocks noGrp="1"/>
          </p:cNvSpPr>
          <p:nvPr>
            <p:ph type="body" sz="quarter" idx="12" hasCustomPrompt="1"/>
          </p:nvPr>
        </p:nvSpPr>
        <p:spPr>
          <a:xfrm>
            <a:off x="3360736" y="3179144"/>
            <a:ext cx="2555876" cy="358361"/>
          </a:xfrm>
          <a:prstGeom prst="rect">
            <a:avLst/>
          </a:prstGeom>
        </p:spPr>
        <p:txBody>
          <a:bodyPr/>
          <a:lstStyle>
            <a:lvl1pPr marL="0" indent="0" algn="l">
              <a:spcBef>
                <a:spcPts val="0"/>
              </a:spcBef>
              <a:buNone/>
              <a:defRPr sz="2400" b="0" i="0" cap="all" baseline="0">
                <a:solidFill>
                  <a:schemeClr val="tx1"/>
                </a:solidFill>
                <a:latin typeface="Montserrat" pitchFamily="2" charset="77"/>
              </a:defRPr>
            </a:lvl1pPr>
          </a:lstStyle>
          <a:p>
            <a:pPr lvl="0"/>
            <a:r>
              <a:rPr lang="es-ES"/>
              <a:t>ROLE</a:t>
            </a:r>
          </a:p>
        </p:txBody>
      </p:sp>
      <p:sp>
        <p:nvSpPr>
          <p:cNvPr id="12" name="Marcador de posición de imagen 11">
            <a:extLst>
              <a:ext uri="{FF2B5EF4-FFF2-40B4-BE49-F238E27FC236}">
                <a16:creationId xmlns:a16="http://schemas.microsoft.com/office/drawing/2014/main" id="{DF6486DB-1DE4-8F4A-8124-46CB869F7230}"/>
              </a:ext>
            </a:extLst>
          </p:cNvPr>
          <p:cNvSpPr>
            <a:spLocks noGrp="1"/>
          </p:cNvSpPr>
          <p:nvPr>
            <p:ph type="pic" sz="quarter" idx="13"/>
          </p:nvPr>
        </p:nvSpPr>
        <p:spPr>
          <a:xfrm>
            <a:off x="744954" y="1422537"/>
            <a:ext cx="2279374" cy="4213495"/>
          </a:xfrm>
          <a:prstGeom prst="rect">
            <a:avLst/>
          </a:prstGeom>
        </p:spPr>
        <p:txBody>
          <a:bodyPr/>
          <a:lstStyle>
            <a:lvl1pPr marL="0" indent="0">
              <a:buNone/>
              <a:defRPr>
                <a:latin typeface="Montserrat" pitchFamily="2" charset="77"/>
              </a:defRPr>
            </a:lvl1pPr>
          </a:lstStyle>
          <a:p>
            <a:endParaRPr lang="es-ES"/>
          </a:p>
        </p:txBody>
      </p:sp>
      <p:sp>
        <p:nvSpPr>
          <p:cNvPr id="13" name="Marcador de texto 2">
            <a:extLst>
              <a:ext uri="{FF2B5EF4-FFF2-40B4-BE49-F238E27FC236}">
                <a16:creationId xmlns:a16="http://schemas.microsoft.com/office/drawing/2014/main" id="{6705EB44-C8ED-B34A-AB95-652902ACEF07}"/>
              </a:ext>
            </a:extLst>
          </p:cNvPr>
          <p:cNvSpPr>
            <a:spLocks noGrp="1"/>
          </p:cNvSpPr>
          <p:nvPr>
            <p:ph type="body" sz="quarter" idx="14" hasCustomPrompt="1"/>
          </p:nvPr>
        </p:nvSpPr>
        <p:spPr>
          <a:xfrm>
            <a:off x="3360736" y="5277671"/>
            <a:ext cx="2555876" cy="358361"/>
          </a:xfrm>
          <a:prstGeom prst="rect">
            <a:avLst/>
          </a:prstGeom>
        </p:spPr>
        <p:txBody>
          <a:bodyPr/>
          <a:lstStyle>
            <a:lvl1pPr marL="0" indent="0" algn="l">
              <a:spcBef>
                <a:spcPts val="0"/>
              </a:spcBef>
              <a:buNone/>
              <a:defRPr sz="1600" b="0" i="0">
                <a:solidFill>
                  <a:schemeClr val="accent1"/>
                </a:solidFill>
                <a:latin typeface="Montserrat" pitchFamily="2" charset="77"/>
              </a:defRPr>
            </a:lvl1pPr>
          </a:lstStyle>
          <a:p>
            <a:pPr lvl="0"/>
            <a:r>
              <a:rPr lang="es-ES"/>
              <a:t>@</a:t>
            </a:r>
            <a:r>
              <a:rPr lang="es-ES" err="1"/>
              <a:t>twitterusername</a:t>
            </a:r>
            <a:endParaRPr lang="es-ES"/>
          </a:p>
        </p:txBody>
      </p:sp>
      <p:sp>
        <p:nvSpPr>
          <p:cNvPr id="15" name="Marcador de texto 14">
            <a:extLst>
              <a:ext uri="{FF2B5EF4-FFF2-40B4-BE49-F238E27FC236}">
                <a16:creationId xmlns:a16="http://schemas.microsoft.com/office/drawing/2014/main" id="{43D84287-84D3-1F47-B7E4-8A8215BB6742}"/>
              </a:ext>
            </a:extLst>
          </p:cNvPr>
          <p:cNvSpPr>
            <a:spLocks noGrp="1"/>
          </p:cNvSpPr>
          <p:nvPr>
            <p:ph type="body" sz="quarter" idx="15" hasCustomPrompt="1"/>
          </p:nvPr>
        </p:nvSpPr>
        <p:spPr>
          <a:xfrm>
            <a:off x="3360738" y="3687142"/>
            <a:ext cx="2555875" cy="1351171"/>
          </a:xfrm>
          <a:prstGeom prst="rect">
            <a:avLst/>
          </a:prstGeom>
        </p:spPr>
        <p:txBody>
          <a:bodyPr/>
          <a:lstStyle>
            <a:lvl1pPr marL="0" indent="0">
              <a:buNone/>
              <a:defRPr sz="1200">
                <a:latin typeface="Montserrat" pitchFamily="2" charset="77"/>
              </a:defRPr>
            </a:lvl1pPr>
          </a:lstStyle>
          <a:p>
            <a:pPr lvl="0"/>
            <a:r>
              <a:rPr lang="es-ES" err="1"/>
              <a:t>Insert</a:t>
            </a:r>
            <a:r>
              <a:rPr lang="es-ES"/>
              <a:t> </a:t>
            </a:r>
            <a:r>
              <a:rPr lang="es-ES" err="1"/>
              <a:t>description</a:t>
            </a:r>
            <a:r>
              <a:rPr lang="es-ES"/>
              <a:t> </a:t>
            </a:r>
            <a:r>
              <a:rPr lang="es-ES" err="1"/>
              <a:t>here</a:t>
            </a:r>
            <a:endParaRPr lang="es-ES"/>
          </a:p>
        </p:txBody>
      </p:sp>
      <p:cxnSp>
        <p:nvCxnSpPr>
          <p:cNvPr id="17" name="Conector recto 16">
            <a:extLst>
              <a:ext uri="{FF2B5EF4-FFF2-40B4-BE49-F238E27FC236}">
                <a16:creationId xmlns:a16="http://schemas.microsoft.com/office/drawing/2014/main" id="{D13E9538-50AB-1A4D-862A-85B6DAD06747}"/>
              </a:ext>
            </a:extLst>
          </p:cNvPr>
          <p:cNvCxnSpPr/>
          <p:nvPr userDrawn="1"/>
        </p:nvCxnSpPr>
        <p:spPr>
          <a:xfrm>
            <a:off x="3457852" y="3012106"/>
            <a:ext cx="2279374" cy="0"/>
          </a:xfrm>
          <a:prstGeom prst="line">
            <a:avLst/>
          </a:prstGeom>
          <a:ln w="44450"/>
        </p:spPr>
        <p:style>
          <a:lnRef idx="1">
            <a:schemeClr val="accent1"/>
          </a:lnRef>
          <a:fillRef idx="0">
            <a:schemeClr val="accent1"/>
          </a:fillRef>
          <a:effectRef idx="0">
            <a:schemeClr val="accent1"/>
          </a:effectRef>
          <a:fontRef idx="minor">
            <a:schemeClr val="tx1"/>
          </a:fontRef>
        </p:style>
      </p:cxnSp>
      <p:sp>
        <p:nvSpPr>
          <p:cNvPr id="8" name="Marcador de texto 2">
            <a:extLst>
              <a:ext uri="{FF2B5EF4-FFF2-40B4-BE49-F238E27FC236}">
                <a16:creationId xmlns:a16="http://schemas.microsoft.com/office/drawing/2014/main" id="{FFA86698-F29B-0647-81B4-1A29EE8F07DF}"/>
              </a:ext>
            </a:extLst>
          </p:cNvPr>
          <p:cNvSpPr>
            <a:spLocks noGrp="1"/>
          </p:cNvSpPr>
          <p:nvPr>
            <p:ph type="body" sz="quarter" idx="16" hasCustomPrompt="1"/>
          </p:nvPr>
        </p:nvSpPr>
        <p:spPr>
          <a:xfrm>
            <a:off x="8887375" y="1412046"/>
            <a:ext cx="2555876" cy="1439929"/>
          </a:xfrm>
          <a:prstGeom prst="rect">
            <a:avLst/>
          </a:prstGeom>
        </p:spPr>
        <p:txBody>
          <a:bodyPr/>
          <a:lstStyle>
            <a:lvl1pPr marL="0" indent="0" algn="l">
              <a:spcBef>
                <a:spcPts val="0"/>
              </a:spcBef>
              <a:buNone/>
              <a:defRPr sz="3600" b="1" i="0">
                <a:solidFill>
                  <a:schemeClr val="tx1"/>
                </a:solidFill>
                <a:latin typeface="Montserrat SemiBold" pitchFamily="2" charset="77"/>
              </a:defRPr>
            </a:lvl1pPr>
          </a:lstStyle>
          <a:p>
            <a:pPr lvl="0"/>
            <a:r>
              <a:rPr lang="es-ES" err="1"/>
              <a:t>Name</a:t>
            </a:r>
            <a:r>
              <a:rPr lang="es-ES"/>
              <a:t> </a:t>
            </a:r>
            <a:r>
              <a:rPr lang="es-ES" err="1"/>
              <a:t>Surname</a:t>
            </a:r>
            <a:endParaRPr lang="es-ES"/>
          </a:p>
        </p:txBody>
      </p:sp>
      <p:sp>
        <p:nvSpPr>
          <p:cNvPr id="10" name="Marcador de texto 2">
            <a:extLst>
              <a:ext uri="{FF2B5EF4-FFF2-40B4-BE49-F238E27FC236}">
                <a16:creationId xmlns:a16="http://schemas.microsoft.com/office/drawing/2014/main" id="{7E802158-FF2D-9540-A96E-45F9BC3E7D5A}"/>
              </a:ext>
            </a:extLst>
          </p:cNvPr>
          <p:cNvSpPr>
            <a:spLocks noGrp="1"/>
          </p:cNvSpPr>
          <p:nvPr>
            <p:ph type="body" sz="quarter" idx="17" hasCustomPrompt="1"/>
          </p:nvPr>
        </p:nvSpPr>
        <p:spPr>
          <a:xfrm>
            <a:off x="8887375" y="3168654"/>
            <a:ext cx="2555876" cy="358361"/>
          </a:xfrm>
          <a:prstGeom prst="rect">
            <a:avLst/>
          </a:prstGeom>
        </p:spPr>
        <p:txBody>
          <a:bodyPr/>
          <a:lstStyle>
            <a:lvl1pPr marL="0" indent="0" algn="l">
              <a:spcBef>
                <a:spcPts val="0"/>
              </a:spcBef>
              <a:buNone/>
              <a:defRPr sz="2400" b="0" i="0" cap="all" baseline="0">
                <a:solidFill>
                  <a:schemeClr val="tx1"/>
                </a:solidFill>
                <a:latin typeface="Montserrat" pitchFamily="2" charset="77"/>
              </a:defRPr>
            </a:lvl1pPr>
          </a:lstStyle>
          <a:p>
            <a:pPr lvl="0"/>
            <a:r>
              <a:rPr lang="es-ES"/>
              <a:t>ROLE</a:t>
            </a:r>
          </a:p>
        </p:txBody>
      </p:sp>
      <p:sp>
        <p:nvSpPr>
          <p:cNvPr id="14" name="Marcador de posición de imagen 11">
            <a:extLst>
              <a:ext uri="{FF2B5EF4-FFF2-40B4-BE49-F238E27FC236}">
                <a16:creationId xmlns:a16="http://schemas.microsoft.com/office/drawing/2014/main" id="{20EF75DC-2298-B64D-B5E0-A0CCC27A8B88}"/>
              </a:ext>
            </a:extLst>
          </p:cNvPr>
          <p:cNvSpPr>
            <a:spLocks noGrp="1"/>
          </p:cNvSpPr>
          <p:nvPr>
            <p:ph type="pic" sz="quarter" idx="18"/>
          </p:nvPr>
        </p:nvSpPr>
        <p:spPr>
          <a:xfrm>
            <a:off x="6271593" y="1412047"/>
            <a:ext cx="2279374" cy="4213495"/>
          </a:xfrm>
          <a:prstGeom prst="rect">
            <a:avLst/>
          </a:prstGeom>
        </p:spPr>
        <p:txBody>
          <a:bodyPr/>
          <a:lstStyle>
            <a:lvl1pPr marL="0" indent="0">
              <a:buNone/>
              <a:defRPr>
                <a:latin typeface="Montserrat" pitchFamily="2" charset="77"/>
              </a:defRPr>
            </a:lvl1pPr>
          </a:lstStyle>
          <a:p>
            <a:endParaRPr lang="es-ES"/>
          </a:p>
        </p:txBody>
      </p:sp>
      <p:sp>
        <p:nvSpPr>
          <p:cNvPr id="16" name="Marcador de texto 2">
            <a:extLst>
              <a:ext uri="{FF2B5EF4-FFF2-40B4-BE49-F238E27FC236}">
                <a16:creationId xmlns:a16="http://schemas.microsoft.com/office/drawing/2014/main" id="{0C1F951D-5996-8C4D-B019-40553B33499B}"/>
              </a:ext>
            </a:extLst>
          </p:cNvPr>
          <p:cNvSpPr>
            <a:spLocks noGrp="1"/>
          </p:cNvSpPr>
          <p:nvPr>
            <p:ph type="body" sz="quarter" idx="19" hasCustomPrompt="1"/>
          </p:nvPr>
        </p:nvSpPr>
        <p:spPr>
          <a:xfrm>
            <a:off x="8887375" y="5267181"/>
            <a:ext cx="2555876" cy="358361"/>
          </a:xfrm>
          <a:prstGeom prst="rect">
            <a:avLst/>
          </a:prstGeom>
        </p:spPr>
        <p:txBody>
          <a:bodyPr/>
          <a:lstStyle>
            <a:lvl1pPr marL="0" indent="0" algn="l">
              <a:spcBef>
                <a:spcPts val="0"/>
              </a:spcBef>
              <a:buNone/>
              <a:defRPr sz="1600" b="0" i="0">
                <a:solidFill>
                  <a:schemeClr val="accent1"/>
                </a:solidFill>
                <a:latin typeface="Montserrat" pitchFamily="2" charset="77"/>
              </a:defRPr>
            </a:lvl1pPr>
          </a:lstStyle>
          <a:p>
            <a:pPr lvl="0"/>
            <a:r>
              <a:rPr lang="es-ES"/>
              <a:t>@</a:t>
            </a:r>
            <a:r>
              <a:rPr lang="es-ES" err="1"/>
              <a:t>twitterusername</a:t>
            </a:r>
            <a:endParaRPr lang="es-ES"/>
          </a:p>
        </p:txBody>
      </p:sp>
      <p:sp>
        <p:nvSpPr>
          <p:cNvPr id="18" name="Marcador de texto 14">
            <a:extLst>
              <a:ext uri="{FF2B5EF4-FFF2-40B4-BE49-F238E27FC236}">
                <a16:creationId xmlns:a16="http://schemas.microsoft.com/office/drawing/2014/main" id="{8EA8598F-1837-4D41-B648-3C9B58B99281}"/>
              </a:ext>
            </a:extLst>
          </p:cNvPr>
          <p:cNvSpPr>
            <a:spLocks noGrp="1"/>
          </p:cNvSpPr>
          <p:nvPr>
            <p:ph type="body" sz="quarter" idx="20" hasCustomPrompt="1"/>
          </p:nvPr>
        </p:nvSpPr>
        <p:spPr>
          <a:xfrm>
            <a:off x="8887377" y="3676652"/>
            <a:ext cx="2555875" cy="1351171"/>
          </a:xfrm>
          <a:prstGeom prst="rect">
            <a:avLst/>
          </a:prstGeom>
        </p:spPr>
        <p:txBody>
          <a:bodyPr/>
          <a:lstStyle>
            <a:lvl1pPr marL="0" indent="0">
              <a:buNone/>
              <a:defRPr sz="1200">
                <a:latin typeface="Montserrat" pitchFamily="2" charset="77"/>
              </a:defRPr>
            </a:lvl1pPr>
          </a:lstStyle>
          <a:p>
            <a:pPr lvl="0"/>
            <a:r>
              <a:rPr lang="es-ES" err="1"/>
              <a:t>Insert</a:t>
            </a:r>
            <a:r>
              <a:rPr lang="es-ES"/>
              <a:t> </a:t>
            </a:r>
            <a:r>
              <a:rPr lang="es-ES" err="1"/>
              <a:t>description</a:t>
            </a:r>
            <a:r>
              <a:rPr lang="es-ES"/>
              <a:t> </a:t>
            </a:r>
            <a:r>
              <a:rPr lang="es-ES" err="1"/>
              <a:t>here</a:t>
            </a:r>
            <a:endParaRPr lang="es-ES"/>
          </a:p>
        </p:txBody>
      </p:sp>
      <p:cxnSp>
        <p:nvCxnSpPr>
          <p:cNvPr id="19" name="Conector recto 18">
            <a:extLst>
              <a:ext uri="{FF2B5EF4-FFF2-40B4-BE49-F238E27FC236}">
                <a16:creationId xmlns:a16="http://schemas.microsoft.com/office/drawing/2014/main" id="{3F9DAB61-76A3-2E45-964D-0FB7E6EED351}"/>
              </a:ext>
            </a:extLst>
          </p:cNvPr>
          <p:cNvCxnSpPr/>
          <p:nvPr userDrawn="1"/>
        </p:nvCxnSpPr>
        <p:spPr>
          <a:xfrm>
            <a:off x="8984491" y="3001616"/>
            <a:ext cx="2279374" cy="0"/>
          </a:xfrm>
          <a:prstGeom prst="line">
            <a:avLst/>
          </a:prstGeom>
          <a:ln w="444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36449164"/>
      </p:ext>
    </p:extLst>
  </p:cSld>
  <p:clrMapOvr>
    <a:masterClrMapping/>
  </p:clrMapOvr>
  <p:extLst>
    <p:ext uri="{DCECCB84-F9BA-43D5-87BE-67443E8EF086}">
      <p15:sldGuideLst xmlns:p15="http://schemas.microsoft.com/office/powerpoint/2012/main">
        <p15:guide id="1" pos="3953">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04 Agenda">
    <p:spTree>
      <p:nvGrpSpPr>
        <p:cNvPr id="1" name=""/>
        <p:cNvGrpSpPr/>
        <p:nvPr/>
      </p:nvGrpSpPr>
      <p:grpSpPr>
        <a:xfrm>
          <a:off x="0" y="0"/>
          <a:ext cx="0" cy="0"/>
          <a:chOff x="0" y="0"/>
          <a:chExt cx="0" cy="0"/>
        </a:xfrm>
      </p:grpSpPr>
      <p:cxnSp>
        <p:nvCxnSpPr>
          <p:cNvPr id="41" name="Straight Connector 40">
            <a:extLst>
              <a:ext uri="{FF2B5EF4-FFF2-40B4-BE49-F238E27FC236}">
                <a16:creationId xmlns:a16="http://schemas.microsoft.com/office/drawing/2014/main" id="{45F908D5-DF25-5C49-9C34-A0B0B14FE331}"/>
              </a:ext>
            </a:extLst>
          </p:cNvPr>
          <p:cNvCxnSpPr/>
          <p:nvPr userDrawn="1"/>
        </p:nvCxnSpPr>
        <p:spPr>
          <a:xfrm>
            <a:off x="6996734" y="2699132"/>
            <a:ext cx="0" cy="4181959"/>
          </a:xfrm>
          <a:prstGeom prst="line">
            <a:avLst/>
          </a:prstGeom>
          <a:ln>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sp>
        <p:nvSpPr>
          <p:cNvPr id="42" name="Picture Placeholder 1">
            <a:extLst>
              <a:ext uri="{FF2B5EF4-FFF2-40B4-BE49-F238E27FC236}">
                <a16:creationId xmlns:a16="http://schemas.microsoft.com/office/drawing/2014/main" id="{6854F89D-93F8-5E45-9FEE-B0438A140111}"/>
              </a:ext>
            </a:extLst>
          </p:cNvPr>
          <p:cNvSpPr>
            <a:spLocks noGrp="1"/>
          </p:cNvSpPr>
          <p:nvPr>
            <p:ph type="pic" sz="quarter" idx="12"/>
          </p:nvPr>
        </p:nvSpPr>
        <p:spPr>
          <a:xfrm>
            <a:off x="0" y="2699132"/>
            <a:ext cx="5188945" cy="4158867"/>
          </a:xfrm>
          <a:prstGeom prst="rect">
            <a:avLst/>
          </a:prstGeom>
        </p:spPr>
        <p:txBody>
          <a:bodyPr/>
          <a:lstStyle>
            <a:lvl1pPr>
              <a:defRPr>
                <a:latin typeface="Montserrat" pitchFamily="2" charset="77"/>
              </a:defRPr>
            </a:lvl1pPr>
          </a:lstStyle>
          <a:p>
            <a:endParaRPr lang="en-ES"/>
          </a:p>
        </p:txBody>
      </p:sp>
      <p:sp>
        <p:nvSpPr>
          <p:cNvPr id="44" name="Text Placeholder 43">
            <a:extLst>
              <a:ext uri="{FF2B5EF4-FFF2-40B4-BE49-F238E27FC236}">
                <a16:creationId xmlns:a16="http://schemas.microsoft.com/office/drawing/2014/main" id="{3E796C81-E853-674E-B6D3-240086384733}"/>
              </a:ext>
            </a:extLst>
          </p:cNvPr>
          <p:cNvSpPr>
            <a:spLocks noGrp="1"/>
          </p:cNvSpPr>
          <p:nvPr>
            <p:ph type="body" sz="quarter" idx="13" hasCustomPrompt="1"/>
          </p:nvPr>
        </p:nvSpPr>
        <p:spPr>
          <a:xfrm>
            <a:off x="7086601" y="1850546"/>
            <a:ext cx="2265712" cy="370175"/>
          </a:xfrm>
          <a:prstGeom prst="rect">
            <a:avLst/>
          </a:prstGeom>
        </p:spPr>
        <p:txBody>
          <a:bodyPr lIns="0" tIns="0" rIns="0" bIns="0"/>
          <a:lstStyle>
            <a:lvl1pPr marL="0" indent="0">
              <a:spcBef>
                <a:spcPts val="0"/>
              </a:spcBef>
              <a:buNone/>
              <a:defRPr sz="2400" b="1" i="0">
                <a:latin typeface="Montserrat" pitchFamily="2" charset="77"/>
              </a:defRPr>
            </a:lvl1pPr>
          </a:lstStyle>
          <a:p>
            <a:pPr lvl="0"/>
            <a:r>
              <a:rPr lang="en-GB"/>
              <a:t>January 23</a:t>
            </a:r>
            <a:endParaRPr lang="en-ES"/>
          </a:p>
        </p:txBody>
      </p:sp>
      <p:sp>
        <p:nvSpPr>
          <p:cNvPr id="45" name="Text Placeholder 43">
            <a:extLst>
              <a:ext uri="{FF2B5EF4-FFF2-40B4-BE49-F238E27FC236}">
                <a16:creationId xmlns:a16="http://schemas.microsoft.com/office/drawing/2014/main" id="{5F8FDC35-B38C-F949-924C-EC91996C2989}"/>
              </a:ext>
            </a:extLst>
          </p:cNvPr>
          <p:cNvSpPr>
            <a:spLocks noGrp="1"/>
          </p:cNvSpPr>
          <p:nvPr>
            <p:ph type="body" sz="quarter" idx="14" hasCustomPrompt="1"/>
          </p:nvPr>
        </p:nvSpPr>
        <p:spPr>
          <a:xfrm>
            <a:off x="7086601" y="2897766"/>
            <a:ext cx="4049712" cy="296256"/>
          </a:xfrm>
          <a:prstGeom prst="rect">
            <a:avLst/>
          </a:prstGeom>
        </p:spPr>
        <p:txBody>
          <a:bodyPr lIns="0" tIns="0" rIns="0" bIns="0"/>
          <a:lstStyle>
            <a:lvl1pPr marL="0" indent="0">
              <a:spcBef>
                <a:spcPts val="0"/>
              </a:spcBef>
              <a:buNone/>
              <a:defRPr sz="1400" b="1" i="0">
                <a:latin typeface="Montserrat" pitchFamily="2" charset="77"/>
              </a:defRPr>
            </a:lvl1pPr>
          </a:lstStyle>
          <a:p>
            <a:pPr lvl="0"/>
            <a:r>
              <a:rPr lang="en-GB" err="1"/>
              <a:t>Dealy</a:t>
            </a:r>
            <a:r>
              <a:rPr lang="en-GB"/>
              <a:t> team state up</a:t>
            </a:r>
            <a:endParaRPr lang="en-ES"/>
          </a:p>
        </p:txBody>
      </p:sp>
      <p:sp>
        <p:nvSpPr>
          <p:cNvPr id="46" name="Text Placeholder 43">
            <a:extLst>
              <a:ext uri="{FF2B5EF4-FFF2-40B4-BE49-F238E27FC236}">
                <a16:creationId xmlns:a16="http://schemas.microsoft.com/office/drawing/2014/main" id="{45150466-F5DB-7F4B-BA2E-D749A1F6E485}"/>
              </a:ext>
            </a:extLst>
          </p:cNvPr>
          <p:cNvSpPr>
            <a:spLocks noGrp="1"/>
          </p:cNvSpPr>
          <p:nvPr>
            <p:ph type="body" sz="quarter" idx="15" hasCustomPrompt="1"/>
          </p:nvPr>
        </p:nvSpPr>
        <p:spPr>
          <a:xfrm>
            <a:off x="7086600" y="3231874"/>
            <a:ext cx="4049705" cy="197126"/>
          </a:xfrm>
          <a:prstGeom prst="rect">
            <a:avLst/>
          </a:prstGeom>
        </p:spPr>
        <p:txBody>
          <a:bodyPr lIns="0" tIns="0" rIns="0" bIns="0"/>
          <a:lstStyle>
            <a:lvl1pPr marL="0" indent="0">
              <a:spcBef>
                <a:spcPts val="0"/>
              </a:spcBef>
              <a:buNone/>
              <a:defRPr sz="1200" b="0" i="0">
                <a:solidFill>
                  <a:schemeClr val="tx1"/>
                </a:solidFill>
                <a:latin typeface="Montserrat Light" pitchFamily="2" charset="77"/>
              </a:defRPr>
            </a:lvl1pPr>
          </a:lstStyle>
          <a:p>
            <a:pPr lvl="0"/>
            <a:r>
              <a:rPr lang="en-GB"/>
              <a:t>Meeting Room A</a:t>
            </a:r>
            <a:endParaRPr lang="en-ES"/>
          </a:p>
        </p:txBody>
      </p:sp>
      <p:sp>
        <p:nvSpPr>
          <p:cNvPr id="47" name="Text Placeholder 43">
            <a:extLst>
              <a:ext uri="{FF2B5EF4-FFF2-40B4-BE49-F238E27FC236}">
                <a16:creationId xmlns:a16="http://schemas.microsoft.com/office/drawing/2014/main" id="{3A5A1D1C-045D-9346-BD07-DDDC94E36C58}"/>
              </a:ext>
            </a:extLst>
          </p:cNvPr>
          <p:cNvSpPr>
            <a:spLocks noGrp="1"/>
          </p:cNvSpPr>
          <p:nvPr>
            <p:ph type="body" sz="quarter" idx="16" hasCustomPrompt="1"/>
          </p:nvPr>
        </p:nvSpPr>
        <p:spPr>
          <a:xfrm>
            <a:off x="5750171" y="2897766"/>
            <a:ext cx="1079500" cy="296256"/>
          </a:xfrm>
          <a:prstGeom prst="rect">
            <a:avLst/>
          </a:prstGeom>
        </p:spPr>
        <p:txBody>
          <a:bodyPr lIns="0" tIns="0" rIns="0" bIns="0"/>
          <a:lstStyle>
            <a:lvl1pPr marL="0" indent="0">
              <a:spcBef>
                <a:spcPts val="0"/>
              </a:spcBef>
              <a:buNone/>
              <a:defRPr sz="1100" b="1" i="0">
                <a:latin typeface="Montserrat" pitchFamily="2" charset="77"/>
              </a:defRPr>
            </a:lvl1pPr>
          </a:lstStyle>
          <a:p>
            <a:pPr lvl="0"/>
            <a:r>
              <a:rPr lang="en-GB"/>
              <a:t>09:10 – 09:30</a:t>
            </a:r>
            <a:endParaRPr lang="en-ES"/>
          </a:p>
        </p:txBody>
      </p:sp>
      <p:sp>
        <p:nvSpPr>
          <p:cNvPr id="48" name="Text Placeholder 43">
            <a:extLst>
              <a:ext uri="{FF2B5EF4-FFF2-40B4-BE49-F238E27FC236}">
                <a16:creationId xmlns:a16="http://schemas.microsoft.com/office/drawing/2014/main" id="{44882592-C77C-9748-B762-59BB08B27042}"/>
              </a:ext>
            </a:extLst>
          </p:cNvPr>
          <p:cNvSpPr>
            <a:spLocks noGrp="1"/>
          </p:cNvSpPr>
          <p:nvPr>
            <p:ph type="body" sz="quarter" idx="17" hasCustomPrompt="1"/>
          </p:nvPr>
        </p:nvSpPr>
        <p:spPr>
          <a:xfrm>
            <a:off x="7086601" y="3909462"/>
            <a:ext cx="4049712" cy="296256"/>
          </a:xfrm>
          <a:prstGeom prst="rect">
            <a:avLst/>
          </a:prstGeom>
        </p:spPr>
        <p:txBody>
          <a:bodyPr lIns="0" tIns="0" rIns="0" bIns="0"/>
          <a:lstStyle>
            <a:lvl1pPr marL="0" indent="0">
              <a:spcBef>
                <a:spcPts val="0"/>
              </a:spcBef>
              <a:buNone/>
              <a:defRPr sz="1400" b="1" i="0">
                <a:latin typeface="Montserrat" pitchFamily="2" charset="77"/>
              </a:defRPr>
            </a:lvl1pPr>
          </a:lstStyle>
          <a:p>
            <a:pPr lvl="0"/>
            <a:r>
              <a:rPr lang="en-GB"/>
              <a:t>Welcome Message</a:t>
            </a:r>
            <a:endParaRPr lang="en-ES"/>
          </a:p>
        </p:txBody>
      </p:sp>
      <p:sp>
        <p:nvSpPr>
          <p:cNvPr id="49" name="Text Placeholder 43">
            <a:extLst>
              <a:ext uri="{FF2B5EF4-FFF2-40B4-BE49-F238E27FC236}">
                <a16:creationId xmlns:a16="http://schemas.microsoft.com/office/drawing/2014/main" id="{D88E4B50-7526-594F-8E8D-1E61BC5EF28D}"/>
              </a:ext>
            </a:extLst>
          </p:cNvPr>
          <p:cNvSpPr>
            <a:spLocks noGrp="1"/>
          </p:cNvSpPr>
          <p:nvPr>
            <p:ph type="body" sz="quarter" idx="18" hasCustomPrompt="1"/>
          </p:nvPr>
        </p:nvSpPr>
        <p:spPr>
          <a:xfrm>
            <a:off x="7086600" y="4243570"/>
            <a:ext cx="4049705" cy="197126"/>
          </a:xfrm>
          <a:prstGeom prst="rect">
            <a:avLst/>
          </a:prstGeom>
        </p:spPr>
        <p:txBody>
          <a:bodyPr lIns="0" tIns="0" rIns="0" bIns="0"/>
          <a:lstStyle>
            <a:lvl1pPr marL="0" indent="0">
              <a:spcBef>
                <a:spcPts val="0"/>
              </a:spcBef>
              <a:buNone/>
              <a:defRPr sz="1200" b="0" i="0">
                <a:solidFill>
                  <a:schemeClr val="tx1"/>
                </a:solidFill>
                <a:latin typeface="Montserrat Light" pitchFamily="2" charset="77"/>
              </a:defRPr>
            </a:lvl1pPr>
          </a:lstStyle>
          <a:p>
            <a:pPr lvl="0"/>
            <a:r>
              <a:rPr lang="en-GB"/>
              <a:t>Meeting Room B</a:t>
            </a:r>
            <a:endParaRPr lang="en-ES"/>
          </a:p>
        </p:txBody>
      </p:sp>
      <p:sp>
        <p:nvSpPr>
          <p:cNvPr id="50" name="Text Placeholder 43">
            <a:extLst>
              <a:ext uri="{FF2B5EF4-FFF2-40B4-BE49-F238E27FC236}">
                <a16:creationId xmlns:a16="http://schemas.microsoft.com/office/drawing/2014/main" id="{F4E79C85-01D0-D843-9AD3-9ADF71CFB0D4}"/>
              </a:ext>
            </a:extLst>
          </p:cNvPr>
          <p:cNvSpPr>
            <a:spLocks noGrp="1"/>
          </p:cNvSpPr>
          <p:nvPr>
            <p:ph type="body" sz="quarter" idx="19" hasCustomPrompt="1"/>
          </p:nvPr>
        </p:nvSpPr>
        <p:spPr>
          <a:xfrm>
            <a:off x="5750171" y="3906176"/>
            <a:ext cx="1079500" cy="296256"/>
          </a:xfrm>
          <a:prstGeom prst="rect">
            <a:avLst/>
          </a:prstGeom>
        </p:spPr>
        <p:txBody>
          <a:bodyPr lIns="0" tIns="0" rIns="0" bIns="0"/>
          <a:lstStyle>
            <a:lvl1pPr marL="0" indent="0">
              <a:spcBef>
                <a:spcPts val="0"/>
              </a:spcBef>
              <a:buNone/>
              <a:defRPr sz="1100" b="1" i="0">
                <a:latin typeface="Montserrat" pitchFamily="2" charset="77"/>
              </a:defRPr>
            </a:lvl1pPr>
          </a:lstStyle>
          <a:p>
            <a:pPr lvl="0"/>
            <a:r>
              <a:rPr lang="en-GB"/>
              <a:t>09:10 – 09:30</a:t>
            </a:r>
            <a:endParaRPr lang="en-ES"/>
          </a:p>
        </p:txBody>
      </p:sp>
      <p:sp>
        <p:nvSpPr>
          <p:cNvPr id="51" name="Text Placeholder 43">
            <a:extLst>
              <a:ext uri="{FF2B5EF4-FFF2-40B4-BE49-F238E27FC236}">
                <a16:creationId xmlns:a16="http://schemas.microsoft.com/office/drawing/2014/main" id="{6ED40B48-509D-8248-BA2C-32E6C3EA5EDB}"/>
              </a:ext>
            </a:extLst>
          </p:cNvPr>
          <p:cNvSpPr>
            <a:spLocks noGrp="1"/>
          </p:cNvSpPr>
          <p:nvPr>
            <p:ph type="body" sz="quarter" idx="20" hasCustomPrompt="1"/>
          </p:nvPr>
        </p:nvSpPr>
        <p:spPr>
          <a:xfrm>
            <a:off x="7086601" y="4911301"/>
            <a:ext cx="4049712" cy="296256"/>
          </a:xfrm>
          <a:prstGeom prst="rect">
            <a:avLst/>
          </a:prstGeom>
        </p:spPr>
        <p:txBody>
          <a:bodyPr lIns="0" tIns="0" rIns="0" bIns="0"/>
          <a:lstStyle>
            <a:lvl1pPr marL="0" indent="0">
              <a:spcBef>
                <a:spcPts val="0"/>
              </a:spcBef>
              <a:buNone/>
              <a:defRPr sz="1400" b="1" i="0">
                <a:latin typeface="Montserrat" pitchFamily="2" charset="77"/>
              </a:defRPr>
            </a:lvl1pPr>
          </a:lstStyle>
          <a:p>
            <a:pPr lvl="0"/>
            <a:r>
              <a:rPr lang="en-GB"/>
              <a:t>About Us</a:t>
            </a:r>
            <a:endParaRPr lang="en-ES"/>
          </a:p>
        </p:txBody>
      </p:sp>
      <p:sp>
        <p:nvSpPr>
          <p:cNvPr id="52" name="Text Placeholder 43">
            <a:extLst>
              <a:ext uri="{FF2B5EF4-FFF2-40B4-BE49-F238E27FC236}">
                <a16:creationId xmlns:a16="http://schemas.microsoft.com/office/drawing/2014/main" id="{9F61D71D-BB15-AF46-842E-A8B1FB6AC9F8}"/>
              </a:ext>
            </a:extLst>
          </p:cNvPr>
          <p:cNvSpPr>
            <a:spLocks noGrp="1"/>
          </p:cNvSpPr>
          <p:nvPr>
            <p:ph type="body" sz="quarter" idx="21" hasCustomPrompt="1"/>
          </p:nvPr>
        </p:nvSpPr>
        <p:spPr>
          <a:xfrm>
            <a:off x="7086600" y="5245409"/>
            <a:ext cx="4049705" cy="197126"/>
          </a:xfrm>
          <a:prstGeom prst="rect">
            <a:avLst/>
          </a:prstGeom>
        </p:spPr>
        <p:txBody>
          <a:bodyPr lIns="0" tIns="0" rIns="0" bIns="0"/>
          <a:lstStyle>
            <a:lvl1pPr marL="0" indent="0">
              <a:spcBef>
                <a:spcPts val="0"/>
              </a:spcBef>
              <a:buNone/>
              <a:defRPr sz="1200" b="0" i="0">
                <a:solidFill>
                  <a:schemeClr val="tx1"/>
                </a:solidFill>
                <a:latin typeface="Montserrat Light" pitchFamily="2" charset="77"/>
              </a:defRPr>
            </a:lvl1pPr>
          </a:lstStyle>
          <a:p>
            <a:pPr lvl="0"/>
            <a:r>
              <a:rPr lang="en-GB"/>
              <a:t>Meeting Room C</a:t>
            </a:r>
            <a:endParaRPr lang="en-ES"/>
          </a:p>
        </p:txBody>
      </p:sp>
      <p:sp>
        <p:nvSpPr>
          <p:cNvPr id="53" name="Text Placeholder 43">
            <a:extLst>
              <a:ext uri="{FF2B5EF4-FFF2-40B4-BE49-F238E27FC236}">
                <a16:creationId xmlns:a16="http://schemas.microsoft.com/office/drawing/2014/main" id="{79291BE7-6E7D-E64A-AC9D-7B11277158FB}"/>
              </a:ext>
            </a:extLst>
          </p:cNvPr>
          <p:cNvSpPr>
            <a:spLocks noGrp="1"/>
          </p:cNvSpPr>
          <p:nvPr>
            <p:ph type="body" sz="quarter" idx="22" hasCustomPrompt="1"/>
          </p:nvPr>
        </p:nvSpPr>
        <p:spPr>
          <a:xfrm>
            <a:off x="5750171" y="4914586"/>
            <a:ext cx="1079500" cy="296256"/>
          </a:xfrm>
          <a:prstGeom prst="rect">
            <a:avLst/>
          </a:prstGeom>
        </p:spPr>
        <p:txBody>
          <a:bodyPr lIns="0" tIns="0" rIns="0" bIns="0"/>
          <a:lstStyle>
            <a:lvl1pPr marL="0" indent="0">
              <a:spcBef>
                <a:spcPts val="0"/>
              </a:spcBef>
              <a:buNone/>
              <a:defRPr sz="1100" b="1" i="0">
                <a:latin typeface="Montserrat" pitchFamily="2" charset="77"/>
              </a:defRPr>
            </a:lvl1pPr>
          </a:lstStyle>
          <a:p>
            <a:pPr lvl="0"/>
            <a:r>
              <a:rPr lang="en-GB"/>
              <a:t>09:10 – 09:30</a:t>
            </a:r>
            <a:endParaRPr lang="en-ES"/>
          </a:p>
        </p:txBody>
      </p:sp>
      <p:sp>
        <p:nvSpPr>
          <p:cNvPr id="54" name="Text Placeholder 43">
            <a:extLst>
              <a:ext uri="{FF2B5EF4-FFF2-40B4-BE49-F238E27FC236}">
                <a16:creationId xmlns:a16="http://schemas.microsoft.com/office/drawing/2014/main" id="{5A6B35DE-0AB2-A647-A387-59A949C824DC}"/>
              </a:ext>
            </a:extLst>
          </p:cNvPr>
          <p:cNvSpPr>
            <a:spLocks noGrp="1"/>
          </p:cNvSpPr>
          <p:nvPr>
            <p:ph type="body" sz="quarter" idx="23" hasCustomPrompt="1"/>
          </p:nvPr>
        </p:nvSpPr>
        <p:spPr>
          <a:xfrm>
            <a:off x="7086601" y="5922997"/>
            <a:ext cx="4049712" cy="296256"/>
          </a:xfrm>
          <a:prstGeom prst="rect">
            <a:avLst/>
          </a:prstGeom>
        </p:spPr>
        <p:txBody>
          <a:bodyPr lIns="0" tIns="0" rIns="0" bIns="0"/>
          <a:lstStyle>
            <a:lvl1pPr marL="0" indent="0">
              <a:spcBef>
                <a:spcPts val="0"/>
              </a:spcBef>
              <a:buNone/>
              <a:defRPr sz="1400" b="1" i="0">
                <a:latin typeface="Montserrat" pitchFamily="2" charset="77"/>
              </a:defRPr>
            </a:lvl1pPr>
          </a:lstStyle>
          <a:p>
            <a:pPr lvl="0"/>
            <a:r>
              <a:rPr lang="en-GB"/>
              <a:t>Services</a:t>
            </a:r>
            <a:endParaRPr lang="en-ES"/>
          </a:p>
        </p:txBody>
      </p:sp>
      <p:sp>
        <p:nvSpPr>
          <p:cNvPr id="55" name="Text Placeholder 43">
            <a:extLst>
              <a:ext uri="{FF2B5EF4-FFF2-40B4-BE49-F238E27FC236}">
                <a16:creationId xmlns:a16="http://schemas.microsoft.com/office/drawing/2014/main" id="{3759879C-7BF5-284C-8FE6-F2C54B8E7359}"/>
              </a:ext>
            </a:extLst>
          </p:cNvPr>
          <p:cNvSpPr>
            <a:spLocks noGrp="1"/>
          </p:cNvSpPr>
          <p:nvPr>
            <p:ph type="body" sz="quarter" idx="24" hasCustomPrompt="1"/>
          </p:nvPr>
        </p:nvSpPr>
        <p:spPr>
          <a:xfrm>
            <a:off x="7086600" y="6257105"/>
            <a:ext cx="4049705" cy="197126"/>
          </a:xfrm>
          <a:prstGeom prst="rect">
            <a:avLst/>
          </a:prstGeom>
        </p:spPr>
        <p:txBody>
          <a:bodyPr lIns="0" tIns="0" rIns="0" bIns="0"/>
          <a:lstStyle>
            <a:lvl1pPr marL="0" indent="0">
              <a:spcBef>
                <a:spcPts val="0"/>
              </a:spcBef>
              <a:buNone/>
              <a:defRPr sz="1200" b="0" i="0">
                <a:solidFill>
                  <a:schemeClr val="tx1"/>
                </a:solidFill>
                <a:latin typeface="Montserrat Light" pitchFamily="2" charset="77"/>
              </a:defRPr>
            </a:lvl1pPr>
          </a:lstStyle>
          <a:p>
            <a:pPr lvl="0"/>
            <a:r>
              <a:rPr lang="en-GB"/>
              <a:t>Event Big Room</a:t>
            </a:r>
            <a:endParaRPr lang="en-ES"/>
          </a:p>
        </p:txBody>
      </p:sp>
      <p:sp>
        <p:nvSpPr>
          <p:cNvPr id="56" name="Text Placeholder 43">
            <a:extLst>
              <a:ext uri="{FF2B5EF4-FFF2-40B4-BE49-F238E27FC236}">
                <a16:creationId xmlns:a16="http://schemas.microsoft.com/office/drawing/2014/main" id="{83BC0513-B32C-7041-830D-E5D00B47B5AD}"/>
              </a:ext>
            </a:extLst>
          </p:cNvPr>
          <p:cNvSpPr>
            <a:spLocks noGrp="1"/>
          </p:cNvSpPr>
          <p:nvPr>
            <p:ph type="body" sz="quarter" idx="25" hasCustomPrompt="1"/>
          </p:nvPr>
        </p:nvSpPr>
        <p:spPr>
          <a:xfrm>
            <a:off x="5750171" y="5922997"/>
            <a:ext cx="1079500" cy="296256"/>
          </a:xfrm>
          <a:prstGeom prst="rect">
            <a:avLst/>
          </a:prstGeom>
        </p:spPr>
        <p:txBody>
          <a:bodyPr lIns="0" tIns="0" rIns="0" bIns="0"/>
          <a:lstStyle>
            <a:lvl1pPr marL="0" indent="0">
              <a:spcBef>
                <a:spcPts val="0"/>
              </a:spcBef>
              <a:buNone/>
              <a:defRPr sz="1100" b="1" i="0">
                <a:latin typeface="Montserrat" pitchFamily="2" charset="77"/>
              </a:defRPr>
            </a:lvl1pPr>
          </a:lstStyle>
          <a:p>
            <a:pPr lvl="0"/>
            <a:r>
              <a:rPr lang="en-GB"/>
              <a:t>09:10 – 09:30</a:t>
            </a:r>
            <a:endParaRPr lang="en-ES"/>
          </a:p>
        </p:txBody>
      </p:sp>
      <p:sp>
        <p:nvSpPr>
          <p:cNvPr id="57" name="TextBox 56">
            <a:extLst>
              <a:ext uri="{FF2B5EF4-FFF2-40B4-BE49-F238E27FC236}">
                <a16:creationId xmlns:a16="http://schemas.microsoft.com/office/drawing/2014/main" id="{3D72A674-2CD1-9B4F-9666-C053EE3D6DEB}"/>
              </a:ext>
            </a:extLst>
          </p:cNvPr>
          <p:cNvSpPr txBox="1"/>
          <p:nvPr userDrawn="1"/>
        </p:nvSpPr>
        <p:spPr>
          <a:xfrm>
            <a:off x="911225" y="1527801"/>
            <a:ext cx="4275929" cy="1015663"/>
          </a:xfrm>
          <a:prstGeom prst="rect">
            <a:avLst/>
          </a:prstGeom>
          <a:noFill/>
        </p:spPr>
        <p:txBody>
          <a:bodyPr wrap="square" rtlCol="0">
            <a:spAutoFit/>
          </a:bodyPr>
          <a:lstStyle/>
          <a:p>
            <a:r>
              <a:rPr lang="en-US" sz="6000" b="1" i="0">
                <a:latin typeface="Montserrat SemiBold" pitchFamily="2" charset="77"/>
              </a:rPr>
              <a:t>Agenda</a:t>
            </a:r>
            <a:endParaRPr lang="en-ES" sz="6000" b="1" i="0">
              <a:latin typeface="Montserrat SemiBold" pitchFamily="2" charset="77"/>
            </a:endParaRPr>
          </a:p>
        </p:txBody>
      </p:sp>
    </p:spTree>
    <p:extLst>
      <p:ext uri="{BB962C8B-B14F-4D97-AF65-F5344CB8AC3E}">
        <p14:creationId xmlns:p14="http://schemas.microsoft.com/office/powerpoint/2010/main" val="173065880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05 Content List">
    <p:bg>
      <p:bgPr>
        <a:solidFill>
          <a:schemeClr val="bg2"/>
        </a:solidFill>
        <a:effectLst/>
      </p:bgPr>
    </p:bg>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6ED264C8-8916-7247-B552-C40300F8F7C8}"/>
              </a:ext>
            </a:extLst>
          </p:cNvPr>
          <p:cNvSpPr/>
          <p:nvPr userDrawn="1"/>
        </p:nvSpPr>
        <p:spPr>
          <a:xfrm>
            <a:off x="5916613" y="0"/>
            <a:ext cx="6348274" cy="6858000"/>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sp>
        <p:nvSpPr>
          <p:cNvPr id="9" name="Marcador de texto 2">
            <a:extLst>
              <a:ext uri="{FF2B5EF4-FFF2-40B4-BE49-F238E27FC236}">
                <a16:creationId xmlns:a16="http://schemas.microsoft.com/office/drawing/2014/main" id="{02DD9491-D5C4-084F-BF32-BDF1F597355D}"/>
              </a:ext>
            </a:extLst>
          </p:cNvPr>
          <p:cNvSpPr>
            <a:spLocks noGrp="1"/>
          </p:cNvSpPr>
          <p:nvPr>
            <p:ph type="body" sz="quarter" idx="11" hasCustomPrompt="1"/>
          </p:nvPr>
        </p:nvSpPr>
        <p:spPr>
          <a:xfrm>
            <a:off x="6095999" y="884582"/>
            <a:ext cx="5040313" cy="5695122"/>
          </a:xfrm>
          <a:prstGeom prst="rect">
            <a:avLst/>
          </a:prstGeom>
        </p:spPr>
        <p:txBody>
          <a:bodyPr/>
          <a:lstStyle>
            <a:lvl1pPr marL="694350" indent="-514350" algn="l">
              <a:spcBef>
                <a:spcPts val="0"/>
              </a:spcBef>
              <a:buFont typeface="+mj-lt"/>
              <a:buAutoNum type="arabicPeriod"/>
              <a:defRPr sz="3200" b="0" i="0">
                <a:solidFill>
                  <a:schemeClr val="tx1"/>
                </a:solidFill>
                <a:latin typeface="Montserrat" pitchFamily="2" charset="77"/>
              </a:defRPr>
            </a:lvl1pPr>
          </a:lstStyle>
          <a:p>
            <a:pPr lvl="0"/>
            <a:r>
              <a:rPr lang="es-ES" err="1"/>
              <a:t>Topic</a:t>
            </a:r>
            <a:r>
              <a:rPr lang="es-ES"/>
              <a:t> A</a:t>
            </a:r>
          </a:p>
          <a:p>
            <a:pPr lvl="0"/>
            <a:r>
              <a:rPr lang="es-ES" err="1"/>
              <a:t>Topic</a:t>
            </a:r>
            <a:r>
              <a:rPr lang="es-ES"/>
              <a:t> B</a:t>
            </a:r>
          </a:p>
          <a:p>
            <a:pPr lvl="0"/>
            <a:r>
              <a:rPr lang="es-ES" err="1"/>
              <a:t>Topic</a:t>
            </a:r>
            <a:r>
              <a:rPr lang="es-ES"/>
              <a:t> C</a:t>
            </a:r>
          </a:p>
        </p:txBody>
      </p:sp>
      <p:sp>
        <p:nvSpPr>
          <p:cNvPr id="5" name="Marcador de texto 2">
            <a:extLst>
              <a:ext uri="{FF2B5EF4-FFF2-40B4-BE49-F238E27FC236}">
                <a16:creationId xmlns:a16="http://schemas.microsoft.com/office/drawing/2014/main" id="{3236A06D-FA64-DA4A-B0B5-54E6C1053708}"/>
              </a:ext>
            </a:extLst>
          </p:cNvPr>
          <p:cNvSpPr>
            <a:spLocks noGrp="1"/>
          </p:cNvSpPr>
          <p:nvPr>
            <p:ph type="body" sz="quarter" idx="12" hasCustomPrompt="1"/>
          </p:nvPr>
        </p:nvSpPr>
        <p:spPr>
          <a:xfrm>
            <a:off x="2912165" y="884582"/>
            <a:ext cx="3006104" cy="1351721"/>
          </a:xfrm>
          <a:prstGeom prst="rect">
            <a:avLst/>
          </a:prstGeom>
        </p:spPr>
        <p:txBody>
          <a:bodyPr/>
          <a:lstStyle>
            <a:lvl1pPr marL="0" indent="0" algn="l">
              <a:spcBef>
                <a:spcPts val="0"/>
              </a:spcBef>
              <a:buNone/>
              <a:defRPr sz="4800" b="1" i="0">
                <a:solidFill>
                  <a:schemeClr val="tx1"/>
                </a:solidFill>
                <a:latin typeface="Montserrat SemiBold" pitchFamily="2" charset="77"/>
              </a:defRPr>
            </a:lvl1pPr>
          </a:lstStyle>
          <a:p>
            <a:pPr lvl="0"/>
            <a:r>
              <a:rPr lang="es-ES"/>
              <a:t>Content </a:t>
            </a:r>
            <a:r>
              <a:rPr lang="es-ES" err="1"/>
              <a:t>title</a:t>
            </a:r>
            <a:endParaRPr lang="es-ES"/>
          </a:p>
        </p:txBody>
      </p:sp>
    </p:spTree>
    <p:extLst>
      <p:ext uri="{BB962C8B-B14F-4D97-AF65-F5344CB8AC3E}">
        <p14:creationId xmlns:p14="http://schemas.microsoft.com/office/powerpoint/2010/main" val="1655537595"/>
      </p:ext>
    </p:extLst>
  </p:cSld>
  <p:clrMapOvr>
    <a:masterClrMapping/>
  </p:clrMapOvr>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06 Section title">
    <p:bg>
      <p:bgPr>
        <a:solidFill>
          <a:schemeClr val="bg2"/>
        </a:solidFill>
        <a:effectLst/>
      </p:bgPr>
    </p:bg>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6ED264C8-8916-7247-B552-C40300F8F7C8}"/>
              </a:ext>
            </a:extLst>
          </p:cNvPr>
          <p:cNvSpPr/>
          <p:nvPr userDrawn="1"/>
        </p:nvSpPr>
        <p:spPr>
          <a:xfrm>
            <a:off x="3540125" y="0"/>
            <a:ext cx="8651875" cy="6858000"/>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sp>
        <p:nvSpPr>
          <p:cNvPr id="5" name="Marcador de texto 2">
            <a:extLst>
              <a:ext uri="{FF2B5EF4-FFF2-40B4-BE49-F238E27FC236}">
                <a16:creationId xmlns:a16="http://schemas.microsoft.com/office/drawing/2014/main" id="{3236A06D-FA64-DA4A-B0B5-54E6C1053708}"/>
              </a:ext>
            </a:extLst>
          </p:cNvPr>
          <p:cNvSpPr>
            <a:spLocks noGrp="1"/>
          </p:cNvSpPr>
          <p:nvPr>
            <p:ph type="body" sz="quarter" idx="12" hasCustomPrompt="1"/>
          </p:nvPr>
        </p:nvSpPr>
        <p:spPr>
          <a:xfrm>
            <a:off x="911225" y="1798982"/>
            <a:ext cx="7777163" cy="1351721"/>
          </a:xfrm>
          <a:prstGeom prst="rect">
            <a:avLst/>
          </a:prstGeom>
        </p:spPr>
        <p:txBody>
          <a:bodyPr lIns="0" tIns="0" rIns="0" bIns="0"/>
          <a:lstStyle>
            <a:lvl1pPr marL="0" indent="0" algn="l">
              <a:spcBef>
                <a:spcPts val="0"/>
              </a:spcBef>
              <a:buNone/>
              <a:defRPr sz="6000" b="1" i="0">
                <a:solidFill>
                  <a:schemeClr val="tx1"/>
                </a:solidFill>
                <a:latin typeface="Montserrat SemiBold" pitchFamily="2" charset="77"/>
              </a:defRPr>
            </a:lvl1pPr>
          </a:lstStyle>
          <a:p>
            <a:pPr lvl="0"/>
            <a:r>
              <a:rPr lang="es-ES" err="1"/>
              <a:t>Section</a:t>
            </a:r>
            <a:r>
              <a:rPr lang="es-ES"/>
              <a:t> </a:t>
            </a:r>
            <a:r>
              <a:rPr lang="es-ES" err="1"/>
              <a:t>title</a:t>
            </a:r>
            <a:endParaRPr lang="es-ES"/>
          </a:p>
        </p:txBody>
      </p:sp>
      <p:sp>
        <p:nvSpPr>
          <p:cNvPr id="3" name="Text Placeholder 2">
            <a:extLst>
              <a:ext uri="{FF2B5EF4-FFF2-40B4-BE49-F238E27FC236}">
                <a16:creationId xmlns:a16="http://schemas.microsoft.com/office/drawing/2014/main" id="{F3F08BF8-2825-DD4C-9131-7141CC071B9A}"/>
              </a:ext>
            </a:extLst>
          </p:cNvPr>
          <p:cNvSpPr>
            <a:spLocks noGrp="1"/>
          </p:cNvSpPr>
          <p:nvPr>
            <p:ph type="body" sz="quarter" idx="13" hasCustomPrompt="1"/>
          </p:nvPr>
        </p:nvSpPr>
        <p:spPr>
          <a:xfrm>
            <a:off x="911225" y="3429000"/>
            <a:ext cx="2628900" cy="2733675"/>
          </a:xfrm>
          <a:prstGeom prst="rect">
            <a:avLst/>
          </a:prstGeom>
        </p:spPr>
        <p:txBody>
          <a:bodyPr/>
          <a:lstStyle>
            <a:lvl1pPr marL="0" indent="0">
              <a:buNone/>
              <a:defRPr sz="1800">
                <a:latin typeface="Montserrat" pitchFamily="2" charset="77"/>
              </a:defRPr>
            </a:lvl1pPr>
            <a:lvl2pPr marL="457200" indent="0">
              <a:buNone/>
              <a:defRPr>
                <a:latin typeface="Montserrat" pitchFamily="2" charset="77"/>
              </a:defRPr>
            </a:lvl2pPr>
            <a:lvl3pPr marL="914400" indent="0">
              <a:buNone/>
              <a:defRPr>
                <a:latin typeface="Montserrat" pitchFamily="2" charset="77"/>
              </a:defRPr>
            </a:lvl3pPr>
            <a:lvl4pPr marL="1371600" indent="0">
              <a:buNone/>
              <a:defRPr>
                <a:latin typeface="Montserrat" pitchFamily="2" charset="77"/>
              </a:defRPr>
            </a:lvl4pPr>
            <a:lvl5pPr marL="1828800" indent="0">
              <a:buNone/>
              <a:defRPr>
                <a:latin typeface="Montserrat" pitchFamily="2" charset="77"/>
              </a:defRPr>
            </a:lvl5pPr>
          </a:lstStyle>
          <a:p>
            <a:pPr lvl="0"/>
            <a:r>
              <a:rPr lang="en-GB"/>
              <a:t>Add a little section description</a:t>
            </a:r>
            <a:endParaRPr lang="en-ES"/>
          </a:p>
        </p:txBody>
      </p:sp>
    </p:spTree>
    <p:extLst>
      <p:ext uri="{BB962C8B-B14F-4D97-AF65-F5344CB8AC3E}">
        <p14:creationId xmlns:p14="http://schemas.microsoft.com/office/powerpoint/2010/main" val="2273242197"/>
      </p:ext>
    </p:extLst>
  </p:cSld>
  <p:clrMapOvr>
    <a:masterClrMapping/>
  </p:clrMapOvr>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07 Headline + Subhead + Text 1 column">
    <p:bg>
      <p:bgPr>
        <a:solidFill>
          <a:schemeClr val="bg2"/>
        </a:solidFill>
        <a:effectLst/>
      </p:bgPr>
    </p:bg>
    <p:spTree>
      <p:nvGrpSpPr>
        <p:cNvPr id="1" name=""/>
        <p:cNvGrpSpPr/>
        <p:nvPr/>
      </p:nvGrpSpPr>
      <p:grpSpPr>
        <a:xfrm>
          <a:off x="0" y="0"/>
          <a:ext cx="0" cy="0"/>
          <a:chOff x="0" y="0"/>
          <a:chExt cx="0" cy="0"/>
        </a:xfrm>
      </p:grpSpPr>
      <p:sp>
        <p:nvSpPr>
          <p:cNvPr id="5" name="Marcador de texto 2">
            <a:extLst>
              <a:ext uri="{FF2B5EF4-FFF2-40B4-BE49-F238E27FC236}">
                <a16:creationId xmlns:a16="http://schemas.microsoft.com/office/drawing/2014/main" id="{3236A06D-FA64-DA4A-B0B5-54E6C1053708}"/>
              </a:ext>
            </a:extLst>
          </p:cNvPr>
          <p:cNvSpPr>
            <a:spLocks noGrp="1"/>
          </p:cNvSpPr>
          <p:nvPr>
            <p:ph type="body" sz="quarter" idx="12" hasCustomPrompt="1"/>
          </p:nvPr>
        </p:nvSpPr>
        <p:spPr>
          <a:xfrm>
            <a:off x="911225" y="1506375"/>
            <a:ext cx="7776370" cy="651610"/>
          </a:xfrm>
          <a:prstGeom prst="rect">
            <a:avLst/>
          </a:prstGeom>
        </p:spPr>
        <p:txBody>
          <a:bodyPr lIns="0" tIns="0" rIns="0" bIns="0"/>
          <a:lstStyle>
            <a:lvl1pPr marL="7938" indent="-7938" algn="l">
              <a:spcBef>
                <a:spcPts val="0"/>
              </a:spcBef>
              <a:buNone/>
              <a:tabLst/>
              <a:defRPr sz="4800" b="1" i="0">
                <a:solidFill>
                  <a:schemeClr val="tx1"/>
                </a:solidFill>
                <a:latin typeface="Montserrat SemiBold" pitchFamily="2" charset="77"/>
              </a:defRPr>
            </a:lvl1pPr>
          </a:lstStyle>
          <a:p>
            <a:pPr lvl="0"/>
            <a:r>
              <a:rPr lang="es-ES" err="1"/>
              <a:t>Headline</a:t>
            </a:r>
            <a:endParaRPr lang="es-ES"/>
          </a:p>
        </p:txBody>
      </p:sp>
      <p:sp>
        <p:nvSpPr>
          <p:cNvPr id="6" name="Marcador de texto 2">
            <a:extLst>
              <a:ext uri="{FF2B5EF4-FFF2-40B4-BE49-F238E27FC236}">
                <a16:creationId xmlns:a16="http://schemas.microsoft.com/office/drawing/2014/main" id="{39C999AC-04F5-A74F-B5F8-595214D4A610}"/>
              </a:ext>
            </a:extLst>
          </p:cNvPr>
          <p:cNvSpPr>
            <a:spLocks noGrp="1"/>
          </p:cNvSpPr>
          <p:nvPr>
            <p:ph type="body" sz="quarter" idx="13" hasCustomPrompt="1"/>
          </p:nvPr>
        </p:nvSpPr>
        <p:spPr>
          <a:xfrm>
            <a:off x="911224" y="2521359"/>
            <a:ext cx="7777163" cy="651610"/>
          </a:xfrm>
          <a:prstGeom prst="rect">
            <a:avLst/>
          </a:prstGeom>
        </p:spPr>
        <p:txBody>
          <a:bodyPr lIns="0" tIns="0" rIns="0" bIns="0"/>
          <a:lstStyle>
            <a:lvl1pPr marL="0" indent="0" algn="l">
              <a:spcBef>
                <a:spcPts val="0"/>
              </a:spcBef>
              <a:buNone/>
              <a:defRPr sz="2000" b="0" i="0">
                <a:solidFill>
                  <a:schemeClr val="tx1"/>
                </a:solidFill>
                <a:latin typeface="Montserrat Medium" pitchFamily="2" charset="77"/>
              </a:defRPr>
            </a:lvl1pPr>
          </a:lstStyle>
          <a:p>
            <a:pPr lvl="0"/>
            <a:r>
              <a:rPr lang="es-ES" err="1"/>
              <a:t>Subhead</a:t>
            </a:r>
            <a:endParaRPr lang="es-ES"/>
          </a:p>
        </p:txBody>
      </p:sp>
      <p:sp>
        <p:nvSpPr>
          <p:cNvPr id="3" name="Text Placeholder 2">
            <a:extLst>
              <a:ext uri="{FF2B5EF4-FFF2-40B4-BE49-F238E27FC236}">
                <a16:creationId xmlns:a16="http://schemas.microsoft.com/office/drawing/2014/main" id="{70E335DC-CED7-3743-A663-CD62F133032F}"/>
              </a:ext>
            </a:extLst>
          </p:cNvPr>
          <p:cNvSpPr>
            <a:spLocks noGrp="1"/>
          </p:cNvSpPr>
          <p:nvPr>
            <p:ph type="body" sz="quarter" idx="14"/>
          </p:nvPr>
        </p:nvSpPr>
        <p:spPr>
          <a:xfrm>
            <a:off x="911224" y="3429000"/>
            <a:ext cx="7777163" cy="2916238"/>
          </a:xfrm>
          <a:prstGeom prst="rect">
            <a:avLst/>
          </a:prstGeom>
        </p:spPr>
        <p:txBody>
          <a:bodyPr lIns="0" tIns="0" rIns="0" bIns="0"/>
          <a:lstStyle>
            <a:lvl1pPr>
              <a:buClr>
                <a:schemeClr val="accent1"/>
              </a:buClr>
              <a:defRPr>
                <a:latin typeface="Montserrat" pitchFamily="2" charset="77"/>
              </a:defRPr>
            </a:lvl1pPr>
            <a:lvl2pPr>
              <a:buClr>
                <a:schemeClr val="accent1"/>
              </a:buClr>
              <a:defRPr>
                <a:latin typeface="Montserrat" pitchFamily="2" charset="77"/>
              </a:defRPr>
            </a:lvl2pPr>
            <a:lvl3pPr>
              <a:buClr>
                <a:schemeClr val="accent1"/>
              </a:buClr>
              <a:defRPr>
                <a:latin typeface="Montserrat" pitchFamily="2" charset="77"/>
              </a:defRPr>
            </a:lvl3pPr>
            <a:lvl4pPr>
              <a:buClr>
                <a:schemeClr val="accent1"/>
              </a:buClr>
              <a:defRPr>
                <a:latin typeface="Montserrat" pitchFamily="2" charset="77"/>
              </a:defRPr>
            </a:lvl4pPr>
            <a:lvl5pPr>
              <a:buClr>
                <a:schemeClr val="accent1"/>
              </a:buClr>
              <a:defRPr>
                <a:latin typeface="Montserrat" pitchFamily="2" charset="77"/>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spTree>
    <p:extLst>
      <p:ext uri="{BB962C8B-B14F-4D97-AF65-F5344CB8AC3E}">
        <p14:creationId xmlns:p14="http://schemas.microsoft.com/office/powerpoint/2010/main" val="3969093190"/>
      </p:ext>
    </p:extLst>
  </p:cSld>
  <p:clrMapOvr>
    <a:masterClrMapping/>
  </p:clrMapOvr>
  <p:extLst>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08 Headline + Subhead + Text 2 columns">
    <p:bg>
      <p:bgPr>
        <a:solidFill>
          <a:schemeClr val="bg2"/>
        </a:solidFill>
        <a:effectLst/>
      </p:bgPr>
    </p:bg>
    <p:spTree>
      <p:nvGrpSpPr>
        <p:cNvPr id="1" name=""/>
        <p:cNvGrpSpPr/>
        <p:nvPr/>
      </p:nvGrpSpPr>
      <p:grpSpPr>
        <a:xfrm>
          <a:off x="0" y="0"/>
          <a:ext cx="0" cy="0"/>
          <a:chOff x="0" y="0"/>
          <a:chExt cx="0" cy="0"/>
        </a:xfrm>
      </p:grpSpPr>
      <p:sp>
        <p:nvSpPr>
          <p:cNvPr id="5" name="Marcador de texto 2">
            <a:extLst>
              <a:ext uri="{FF2B5EF4-FFF2-40B4-BE49-F238E27FC236}">
                <a16:creationId xmlns:a16="http://schemas.microsoft.com/office/drawing/2014/main" id="{3236A06D-FA64-DA4A-B0B5-54E6C1053708}"/>
              </a:ext>
            </a:extLst>
          </p:cNvPr>
          <p:cNvSpPr>
            <a:spLocks noGrp="1"/>
          </p:cNvSpPr>
          <p:nvPr>
            <p:ph type="body" sz="quarter" idx="12" hasCustomPrompt="1"/>
          </p:nvPr>
        </p:nvSpPr>
        <p:spPr>
          <a:xfrm>
            <a:off x="911225" y="1506375"/>
            <a:ext cx="7776370" cy="651610"/>
          </a:xfrm>
          <a:prstGeom prst="rect">
            <a:avLst/>
          </a:prstGeom>
        </p:spPr>
        <p:txBody>
          <a:bodyPr lIns="0" tIns="0" rIns="0" bIns="0"/>
          <a:lstStyle>
            <a:lvl1pPr marL="7938" indent="-7938" algn="l">
              <a:spcBef>
                <a:spcPts val="0"/>
              </a:spcBef>
              <a:buNone/>
              <a:tabLst/>
              <a:defRPr sz="4800" b="1" i="0">
                <a:solidFill>
                  <a:schemeClr val="tx1"/>
                </a:solidFill>
                <a:latin typeface="Montserrat SemiBold" pitchFamily="2" charset="77"/>
              </a:defRPr>
            </a:lvl1pPr>
          </a:lstStyle>
          <a:p>
            <a:pPr lvl="0"/>
            <a:r>
              <a:rPr lang="es-ES" err="1"/>
              <a:t>Headline</a:t>
            </a:r>
            <a:endParaRPr lang="es-ES"/>
          </a:p>
        </p:txBody>
      </p:sp>
      <p:sp>
        <p:nvSpPr>
          <p:cNvPr id="6" name="Marcador de texto 2">
            <a:extLst>
              <a:ext uri="{FF2B5EF4-FFF2-40B4-BE49-F238E27FC236}">
                <a16:creationId xmlns:a16="http://schemas.microsoft.com/office/drawing/2014/main" id="{39C999AC-04F5-A74F-B5F8-595214D4A610}"/>
              </a:ext>
            </a:extLst>
          </p:cNvPr>
          <p:cNvSpPr>
            <a:spLocks noGrp="1"/>
          </p:cNvSpPr>
          <p:nvPr>
            <p:ph type="body" sz="quarter" idx="13" hasCustomPrompt="1"/>
          </p:nvPr>
        </p:nvSpPr>
        <p:spPr>
          <a:xfrm>
            <a:off x="911224" y="2521359"/>
            <a:ext cx="7777163" cy="651610"/>
          </a:xfrm>
          <a:prstGeom prst="rect">
            <a:avLst/>
          </a:prstGeom>
        </p:spPr>
        <p:txBody>
          <a:bodyPr lIns="0" tIns="0" rIns="0" bIns="0"/>
          <a:lstStyle>
            <a:lvl1pPr marL="0" indent="0" algn="l">
              <a:spcBef>
                <a:spcPts val="0"/>
              </a:spcBef>
              <a:buNone/>
              <a:defRPr sz="2000" b="0" i="0">
                <a:solidFill>
                  <a:schemeClr val="tx1"/>
                </a:solidFill>
                <a:latin typeface="Montserrat Medium" pitchFamily="2" charset="77"/>
              </a:defRPr>
            </a:lvl1pPr>
          </a:lstStyle>
          <a:p>
            <a:pPr lvl="0"/>
            <a:r>
              <a:rPr lang="es-ES" err="1"/>
              <a:t>Subhead</a:t>
            </a:r>
            <a:endParaRPr lang="es-ES"/>
          </a:p>
        </p:txBody>
      </p:sp>
      <p:sp>
        <p:nvSpPr>
          <p:cNvPr id="3" name="Text Placeholder 2">
            <a:extLst>
              <a:ext uri="{FF2B5EF4-FFF2-40B4-BE49-F238E27FC236}">
                <a16:creationId xmlns:a16="http://schemas.microsoft.com/office/drawing/2014/main" id="{70E335DC-CED7-3743-A663-CD62F133032F}"/>
              </a:ext>
            </a:extLst>
          </p:cNvPr>
          <p:cNvSpPr>
            <a:spLocks noGrp="1"/>
          </p:cNvSpPr>
          <p:nvPr>
            <p:ph type="body" sz="quarter" idx="14"/>
          </p:nvPr>
        </p:nvSpPr>
        <p:spPr>
          <a:xfrm>
            <a:off x="911224" y="3429000"/>
            <a:ext cx="5005389" cy="2916238"/>
          </a:xfrm>
          <a:prstGeom prst="rect">
            <a:avLst/>
          </a:prstGeom>
        </p:spPr>
        <p:txBody>
          <a:bodyPr lIns="0" tIns="0" rIns="0" bIns="0"/>
          <a:lstStyle>
            <a:lvl1pPr>
              <a:buClr>
                <a:schemeClr val="accent1"/>
              </a:buClr>
              <a:defRPr>
                <a:latin typeface="Montserrat" pitchFamily="2" charset="77"/>
              </a:defRPr>
            </a:lvl1pPr>
            <a:lvl2pPr>
              <a:buClr>
                <a:schemeClr val="accent1"/>
              </a:buClr>
              <a:defRPr>
                <a:latin typeface="Montserrat" pitchFamily="2" charset="77"/>
              </a:defRPr>
            </a:lvl2pPr>
            <a:lvl3pPr>
              <a:buClr>
                <a:schemeClr val="accent1"/>
              </a:buClr>
              <a:defRPr>
                <a:latin typeface="Montserrat" pitchFamily="2" charset="77"/>
              </a:defRPr>
            </a:lvl3pPr>
            <a:lvl4pPr>
              <a:buClr>
                <a:schemeClr val="accent1"/>
              </a:buClr>
              <a:defRPr>
                <a:latin typeface="Montserrat" pitchFamily="2" charset="77"/>
              </a:defRPr>
            </a:lvl4pPr>
            <a:lvl5pPr>
              <a:buClr>
                <a:schemeClr val="accent1"/>
              </a:buClr>
              <a:defRPr>
                <a:latin typeface="Montserrat" pitchFamily="2" charset="77"/>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sp>
        <p:nvSpPr>
          <p:cNvPr id="7" name="Text Placeholder 2">
            <a:extLst>
              <a:ext uri="{FF2B5EF4-FFF2-40B4-BE49-F238E27FC236}">
                <a16:creationId xmlns:a16="http://schemas.microsoft.com/office/drawing/2014/main" id="{81B291B6-8E4D-214C-9BD3-700657346AD2}"/>
              </a:ext>
            </a:extLst>
          </p:cNvPr>
          <p:cNvSpPr>
            <a:spLocks noGrp="1"/>
          </p:cNvSpPr>
          <p:nvPr>
            <p:ph type="body" sz="quarter" idx="15"/>
          </p:nvPr>
        </p:nvSpPr>
        <p:spPr>
          <a:xfrm>
            <a:off x="6132448" y="3429000"/>
            <a:ext cx="5005389" cy="2916238"/>
          </a:xfrm>
          <a:prstGeom prst="rect">
            <a:avLst/>
          </a:prstGeom>
        </p:spPr>
        <p:txBody>
          <a:bodyPr lIns="0" tIns="0" rIns="0" bIns="0"/>
          <a:lstStyle>
            <a:lvl1pPr>
              <a:buClr>
                <a:schemeClr val="accent1"/>
              </a:buClr>
              <a:defRPr>
                <a:latin typeface="Montserrat" pitchFamily="2" charset="77"/>
              </a:defRPr>
            </a:lvl1pPr>
            <a:lvl2pPr>
              <a:buClr>
                <a:schemeClr val="accent1"/>
              </a:buClr>
              <a:defRPr>
                <a:latin typeface="Montserrat" pitchFamily="2" charset="77"/>
              </a:defRPr>
            </a:lvl2pPr>
            <a:lvl3pPr>
              <a:buClr>
                <a:schemeClr val="accent1"/>
              </a:buClr>
              <a:defRPr>
                <a:latin typeface="Montserrat" pitchFamily="2" charset="77"/>
              </a:defRPr>
            </a:lvl3pPr>
            <a:lvl4pPr>
              <a:buClr>
                <a:schemeClr val="accent1"/>
              </a:buClr>
              <a:defRPr>
                <a:latin typeface="Montserrat" pitchFamily="2" charset="77"/>
              </a:defRPr>
            </a:lvl4pPr>
            <a:lvl5pPr>
              <a:buClr>
                <a:schemeClr val="accent1"/>
              </a:buClr>
              <a:defRPr>
                <a:latin typeface="Montserrat" pitchFamily="2" charset="77"/>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spTree>
    <p:extLst>
      <p:ext uri="{BB962C8B-B14F-4D97-AF65-F5344CB8AC3E}">
        <p14:creationId xmlns:p14="http://schemas.microsoft.com/office/powerpoint/2010/main" val="3567204820"/>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739DFA1-F2BD-CB48-22D9-67FFBAD65859}"/>
              </a:ext>
            </a:extLst>
          </p:cNvPr>
          <p:cNvSpPr>
            <a:spLocks noGrp="1"/>
          </p:cNvSpPr>
          <p:nvPr>
            <p:ph type="title"/>
          </p:nvPr>
        </p:nvSpPr>
        <p:spPr/>
        <p:txBody>
          <a:bodyPr/>
          <a:lstStyle/>
          <a:p>
            <a:r>
              <a:rPr lang="es-ES"/>
              <a:t>Haga clic para modificar el estilo de título del patrón</a:t>
            </a:r>
            <a:endParaRPr lang="en-US"/>
          </a:p>
        </p:txBody>
      </p:sp>
      <p:sp>
        <p:nvSpPr>
          <p:cNvPr id="3" name="Marcador de contenido 2">
            <a:extLst>
              <a:ext uri="{FF2B5EF4-FFF2-40B4-BE49-F238E27FC236}">
                <a16:creationId xmlns:a16="http://schemas.microsoft.com/office/drawing/2014/main" id="{6C7AE0A4-C8AD-03AE-18C0-64B2AF15BC52}"/>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Marcador de fecha 3">
            <a:extLst>
              <a:ext uri="{FF2B5EF4-FFF2-40B4-BE49-F238E27FC236}">
                <a16:creationId xmlns:a16="http://schemas.microsoft.com/office/drawing/2014/main" id="{3AFAFFD0-571C-F047-E346-03605BF0DCBF}"/>
              </a:ext>
            </a:extLst>
          </p:cNvPr>
          <p:cNvSpPr>
            <a:spLocks noGrp="1"/>
          </p:cNvSpPr>
          <p:nvPr>
            <p:ph type="dt" sz="half" idx="10"/>
          </p:nvPr>
        </p:nvSpPr>
        <p:spPr/>
        <p:txBody>
          <a:bodyPr/>
          <a:lstStyle/>
          <a:p>
            <a:fld id="{08CF65A6-053C-4BCC-85E7-98A1A5198377}" type="datetimeFigureOut">
              <a:rPr lang="en-US" smtClean="0"/>
              <a:t>12/7/2022</a:t>
            </a:fld>
            <a:endParaRPr lang="en-US"/>
          </a:p>
        </p:txBody>
      </p:sp>
      <p:sp>
        <p:nvSpPr>
          <p:cNvPr id="5" name="Marcador de pie de página 4">
            <a:extLst>
              <a:ext uri="{FF2B5EF4-FFF2-40B4-BE49-F238E27FC236}">
                <a16:creationId xmlns:a16="http://schemas.microsoft.com/office/drawing/2014/main" id="{6A08D837-CC20-E08F-D765-E6A7D22914AC}"/>
              </a:ext>
            </a:extLst>
          </p:cNvPr>
          <p:cNvSpPr>
            <a:spLocks noGrp="1"/>
          </p:cNvSpPr>
          <p:nvPr>
            <p:ph type="ftr" sz="quarter" idx="11"/>
          </p:nvPr>
        </p:nvSpPr>
        <p:spPr/>
        <p:txBody>
          <a:bodyPr/>
          <a:lstStyle/>
          <a:p>
            <a:endParaRPr lang="en-US"/>
          </a:p>
        </p:txBody>
      </p:sp>
      <p:sp>
        <p:nvSpPr>
          <p:cNvPr id="6" name="Marcador de número de diapositiva 5">
            <a:extLst>
              <a:ext uri="{FF2B5EF4-FFF2-40B4-BE49-F238E27FC236}">
                <a16:creationId xmlns:a16="http://schemas.microsoft.com/office/drawing/2014/main" id="{7A789C3F-DA31-8246-5625-57B309470EF9}"/>
              </a:ext>
            </a:extLst>
          </p:cNvPr>
          <p:cNvSpPr>
            <a:spLocks noGrp="1"/>
          </p:cNvSpPr>
          <p:nvPr>
            <p:ph type="sldNum" sz="quarter" idx="12"/>
          </p:nvPr>
        </p:nvSpPr>
        <p:spPr/>
        <p:txBody>
          <a:bodyPr/>
          <a:lstStyle/>
          <a:p>
            <a:fld id="{7C2CCC7D-32D8-4A12-898C-EF6F653A0754}" type="slidenum">
              <a:rPr lang="en-US" smtClean="0"/>
              <a:t>‹#›</a:t>
            </a:fld>
            <a:endParaRPr lang="en-US"/>
          </a:p>
        </p:txBody>
      </p:sp>
    </p:spTree>
    <p:extLst>
      <p:ext uri="{BB962C8B-B14F-4D97-AF65-F5344CB8AC3E}">
        <p14:creationId xmlns:p14="http://schemas.microsoft.com/office/powerpoint/2010/main" val="187710471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09 Headline + Subhead + Text 1 column + Image">
    <p:bg>
      <p:bgPr>
        <a:solidFill>
          <a:schemeClr val="bg2"/>
        </a:solidFill>
        <a:effectLst/>
      </p:bgPr>
    </p:bg>
    <p:spTree>
      <p:nvGrpSpPr>
        <p:cNvPr id="1" name=""/>
        <p:cNvGrpSpPr/>
        <p:nvPr/>
      </p:nvGrpSpPr>
      <p:grpSpPr>
        <a:xfrm>
          <a:off x="0" y="0"/>
          <a:ext cx="0" cy="0"/>
          <a:chOff x="0" y="0"/>
          <a:chExt cx="0" cy="0"/>
        </a:xfrm>
      </p:grpSpPr>
      <p:sp>
        <p:nvSpPr>
          <p:cNvPr id="5" name="Marcador de texto 2">
            <a:extLst>
              <a:ext uri="{FF2B5EF4-FFF2-40B4-BE49-F238E27FC236}">
                <a16:creationId xmlns:a16="http://schemas.microsoft.com/office/drawing/2014/main" id="{3236A06D-FA64-DA4A-B0B5-54E6C1053708}"/>
              </a:ext>
            </a:extLst>
          </p:cNvPr>
          <p:cNvSpPr>
            <a:spLocks noGrp="1"/>
          </p:cNvSpPr>
          <p:nvPr>
            <p:ph type="body" sz="quarter" idx="12" hasCustomPrompt="1"/>
          </p:nvPr>
        </p:nvSpPr>
        <p:spPr>
          <a:xfrm>
            <a:off x="910696" y="1506375"/>
            <a:ext cx="5040313" cy="651610"/>
          </a:xfrm>
          <a:prstGeom prst="rect">
            <a:avLst/>
          </a:prstGeom>
        </p:spPr>
        <p:txBody>
          <a:bodyPr lIns="0" tIns="0" rIns="0" bIns="0"/>
          <a:lstStyle>
            <a:lvl1pPr marL="7938" indent="-7938" algn="l">
              <a:spcBef>
                <a:spcPts val="0"/>
              </a:spcBef>
              <a:buNone/>
              <a:tabLst/>
              <a:defRPr sz="4800" b="1" i="0">
                <a:solidFill>
                  <a:schemeClr val="tx1"/>
                </a:solidFill>
                <a:latin typeface="Montserrat SemiBold" pitchFamily="2" charset="77"/>
              </a:defRPr>
            </a:lvl1pPr>
          </a:lstStyle>
          <a:p>
            <a:pPr lvl="0"/>
            <a:r>
              <a:rPr lang="es-ES" err="1"/>
              <a:t>Headline</a:t>
            </a:r>
            <a:endParaRPr lang="es-ES"/>
          </a:p>
        </p:txBody>
      </p:sp>
      <p:sp>
        <p:nvSpPr>
          <p:cNvPr id="6" name="Marcador de texto 2">
            <a:extLst>
              <a:ext uri="{FF2B5EF4-FFF2-40B4-BE49-F238E27FC236}">
                <a16:creationId xmlns:a16="http://schemas.microsoft.com/office/drawing/2014/main" id="{39C999AC-04F5-A74F-B5F8-595214D4A610}"/>
              </a:ext>
            </a:extLst>
          </p:cNvPr>
          <p:cNvSpPr>
            <a:spLocks noGrp="1"/>
          </p:cNvSpPr>
          <p:nvPr>
            <p:ph type="body" sz="quarter" idx="13" hasCustomPrompt="1"/>
          </p:nvPr>
        </p:nvSpPr>
        <p:spPr>
          <a:xfrm>
            <a:off x="911225" y="2521359"/>
            <a:ext cx="5040313" cy="651610"/>
          </a:xfrm>
          <a:prstGeom prst="rect">
            <a:avLst/>
          </a:prstGeom>
        </p:spPr>
        <p:txBody>
          <a:bodyPr lIns="0" tIns="0" rIns="0" bIns="0"/>
          <a:lstStyle>
            <a:lvl1pPr marL="0" indent="0" algn="l">
              <a:spcBef>
                <a:spcPts val="0"/>
              </a:spcBef>
              <a:buNone/>
              <a:defRPr sz="2000" b="0" i="0">
                <a:solidFill>
                  <a:schemeClr val="tx1"/>
                </a:solidFill>
                <a:latin typeface="Montserrat Medium" pitchFamily="2" charset="77"/>
              </a:defRPr>
            </a:lvl1pPr>
          </a:lstStyle>
          <a:p>
            <a:pPr lvl="0"/>
            <a:r>
              <a:rPr lang="es-ES" err="1"/>
              <a:t>Subhead</a:t>
            </a:r>
            <a:endParaRPr lang="es-ES"/>
          </a:p>
        </p:txBody>
      </p:sp>
      <p:sp>
        <p:nvSpPr>
          <p:cNvPr id="3" name="Text Placeholder 2">
            <a:extLst>
              <a:ext uri="{FF2B5EF4-FFF2-40B4-BE49-F238E27FC236}">
                <a16:creationId xmlns:a16="http://schemas.microsoft.com/office/drawing/2014/main" id="{70E335DC-CED7-3743-A663-CD62F133032F}"/>
              </a:ext>
            </a:extLst>
          </p:cNvPr>
          <p:cNvSpPr>
            <a:spLocks noGrp="1"/>
          </p:cNvSpPr>
          <p:nvPr>
            <p:ph type="body" sz="quarter" idx="14"/>
          </p:nvPr>
        </p:nvSpPr>
        <p:spPr>
          <a:xfrm>
            <a:off x="911225" y="3429000"/>
            <a:ext cx="5040313" cy="2916238"/>
          </a:xfrm>
          <a:prstGeom prst="rect">
            <a:avLst/>
          </a:prstGeom>
        </p:spPr>
        <p:txBody>
          <a:bodyPr lIns="0" tIns="0" rIns="0" bIns="0"/>
          <a:lstStyle>
            <a:lvl1pPr>
              <a:buClr>
                <a:schemeClr val="accent1"/>
              </a:buClr>
              <a:defRPr>
                <a:latin typeface="Montserrat" pitchFamily="2" charset="77"/>
              </a:defRPr>
            </a:lvl1pPr>
            <a:lvl2pPr>
              <a:buClr>
                <a:schemeClr val="accent1"/>
              </a:buClr>
              <a:defRPr>
                <a:latin typeface="Montserrat" pitchFamily="2" charset="77"/>
              </a:defRPr>
            </a:lvl2pPr>
            <a:lvl3pPr>
              <a:buClr>
                <a:schemeClr val="accent1"/>
              </a:buClr>
              <a:defRPr>
                <a:latin typeface="Montserrat" pitchFamily="2" charset="77"/>
              </a:defRPr>
            </a:lvl3pPr>
            <a:lvl4pPr>
              <a:buClr>
                <a:schemeClr val="accent1"/>
              </a:buClr>
              <a:defRPr>
                <a:latin typeface="Montserrat" pitchFamily="2" charset="77"/>
              </a:defRPr>
            </a:lvl4pPr>
            <a:lvl5pPr>
              <a:buClr>
                <a:schemeClr val="accent1"/>
              </a:buClr>
              <a:defRPr>
                <a:latin typeface="Montserrat" pitchFamily="2" charset="77"/>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sp>
        <p:nvSpPr>
          <p:cNvPr id="4" name="Picture Placeholder 3">
            <a:extLst>
              <a:ext uri="{FF2B5EF4-FFF2-40B4-BE49-F238E27FC236}">
                <a16:creationId xmlns:a16="http://schemas.microsoft.com/office/drawing/2014/main" id="{653F8D50-A751-6B41-89F5-4CEC97660B6D}"/>
              </a:ext>
            </a:extLst>
          </p:cNvPr>
          <p:cNvSpPr>
            <a:spLocks noGrp="1"/>
          </p:cNvSpPr>
          <p:nvPr>
            <p:ph type="pic" sz="quarter" idx="15"/>
          </p:nvPr>
        </p:nvSpPr>
        <p:spPr>
          <a:xfrm>
            <a:off x="6102895" y="1500188"/>
            <a:ext cx="5005388" cy="4827587"/>
          </a:xfrm>
          <a:prstGeom prst="rect">
            <a:avLst/>
          </a:prstGeom>
        </p:spPr>
        <p:txBody>
          <a:bodyPr/>
          <a:lstStyle>
            <a:lvl1pPr>
              <a:defRPr>
                <a:latin typeface="Montserrat" pitchFamily="2" charset="77"/>
              </a:defRPr>
            </a:lvl1pPr>
          </a:lstStyle>
          <a:p>
            <a:endParaRPr lang="en-ES"/>
          </a:p>
        </p:txBody>
      </p:sp>
    </p:spTree>
    <p:extLst>
      <p:ext uri="{BB962C8B-B14F-4D97-AF65-F5344CB8AC3E}">
        <p14:creationId xmlns:p14="http://schemas.microsoft.com/office/powerpoint/2010/main" val="3583766589"/>
      </p:ext>
    </p:extLst>
  </p:cSld>
  <p:clrMapOvr>
    <a:masterClrMapping/>
  </p:clrMapOvr>
  <p:extLst>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0 Code example">
    <p:bg>
      <p:bgPr>
        <a:solidFill>
          <a:schemeClr val="bg2"/>
        </a:solidFill>
        <a:effectLst/>
      </p:bgPr>
    </p:bg>
    <p:spTree>
      <p:nvGrpSpPr>
        <p:cNvPr id="1" name=""/>
        <p:cNvGrpSpPr/>
        <p:nvPr/>
      </p:nvGrpSpPr>
      <p:grpSpPr>
        <a:xfrm>
          <a:off x="0" y="0"/>
          <a:ext cx="0" cy="0"/>
          <a:chOff x="0" y="0"/>
          <a:chExt cx="0" cy="0"/>
        </a:xfrm>
      </p:grpSpPr>
      <p:sp>
        <p:nvSpPr>
          <p:cNvPr id="7" name="Rectángulo 3">
            <a:extLst>
              <a:ext uri="{FF2B5EF4-FFF2-40B4-BE49-F238E27FC236}">
                <a16:creationId xmlns:a16="http://schemas.microsoft.com/office/drawing/2014/main" id="{AC91B679-50C8-9742-9712-C9100487B6B8}"/>
              </a:ext>
            </a:extLst>
          </p:cNvPr>
          <p:cNvSpPr/>
          <p:nvPr userDrawn="1"/>
        </p:nvSpPr>
        <p:spPr>
          <a:xfrm>
            <a:off x="0" y="2441448"/>
            <a:ext cx="12264887" cy="4416551"/>
          </a:xfrm>
          <a:prstGeom prst="rect">
            <a:avLst/>
          </a:prstGeom>
          <a:solidFill>
            <a:schemeClr val="tx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sp>
        <p:nvSpPr>
          <p:cNvPr id="5" name="Marcador de texto 2">
            <a:extLst>
              <a:ext uri="{FF2B5EF4-FFF2-40B4-BE49-F238E27FC236}">
                <a16:creationId xmlns:a16="http://schemas.microsoft.com/office/drawing/2014/main" id="{3236A06D-FA64-DA4A-B0B5-54E6C1053708}"/>
              </a:ext>
            </a:extLst>
          </p:cNvPr>
          <p:cNvSpPr>
            <a:spLocks noGrp="1"/>
          </p:cNvSpPr>
          <p:nvPr>
            <p:ph type="body" sz="quarter" idx="12" hasCustomPrompt="1"/>
          </p:nvPr>
        </p:nvSpPr>
        <p:spPr>
          <a:xfrm>
            <a:off x="910697" y="1506375"/>
            <a:ext cx="10225616" cy="505305"/>
          </a:xfrm>
          <a:prstGeom prst="rect">
            <a:avLst/>
          </a:prstGeom>
        </p:spPr>
        <p:txBody>
          <a:bodyPr lIns="0" tIns="0" rIns="0" bIns="0"/>
          <a:lstStyle>
            <a:lvl1pPr marL="7938" indent="-7938" algn="l">
              <a:spcBef>
                <a:spcPts val="0"/>
              </a:spcBef>
              <a:buNone/>
              <a:tabLst/>
              <a:defRPr sz="3600" b="1" i="0">
                <a:solidFill>
                  <a:schemeClr val="tx1"/>
                </a:solidFill>
                <a:latin typeface="Montserrat SemiBold" pitchFamily="2" charset="77"/>
              </a:defRPr>
            </a:lvl1pPr>
          </a:lstStyle>
          <a:p>
            <a:pPr lvl="0"/>
            <a:r>
              <a:rPr lang="es-ES" err="1"/>
              <a:t>Code</a:t>
            </a:r>
            <a:r>
              <a:rPr lang="es-ES"/>
              <a:t> </a:t>
            </a:r>
            <a:r>
              <a:rPr lang="es-ES" err="1"/>
              <a:t>example</a:t>
            </a:r>
            <a:endParaRPr lang="es-ES"/>
          </a:p>
        </p:txBody>
      </p:sp>
      <p:sp>
        <p:nvSpPr>
          <p:cNvPr id="8" name="Marcador de texto 2">
            <a:extLst>
              <a:ext uri="{FF2B5EF4-FFF2-40B4-BE49-F238E27FC236}">
                <a16:creationId xmlns:a16="http://schemas.microsoft.com/office/drawing/2014/main" id="{2B23064A-1297-144B-9DE1-E49AFC719F53}"/>
              </a:ext>
            </a:extLst>
          </p:cNvPr>
          <p:cNvSpPr>
            <a:spLocks noGrp="1"/>
          </p:cNvSpPr>
          <p:nvPr>
            <p:ph type="body" sz="quarter" idx="15" hasCustomPrompt="1"/>
          </p:nvPr>
        </p:nvSpPr>
        <p:spPr>
          <a:xfrm>
            <a:off x="911225" y="2788920"/>
            <a:ext cx="10225088" cy="3556317"/>
          </a:xfrm>
          <a:prstGeom prst="rect">
            <a:avLst/>
          </a:prstGeom>
        </p:spPr>
        <p:txBody>
          <a:bodyPr lIns="324000" tIns="0" rIns="0" bIns="0"/>
          <a:lstStyle>
            <a:lvl1pPr marL="7938" indent="-7938" algn="l">
              <a:spcBef>
                <a:spcPts val="0"/>
              </a:spcBef>
              <a:buNone/>
              <a:tabLst/>
              <a:defRPr sz="1600" b="0" i="0">
                <a:solidFill>
                  <a:schemeClr val="bg2"/>
                </a:solidFill>
                <a:latin typeface="Montserrat Medium" pitchFamily="2" charset="77"/>
              </a:defRPr>
            </a:lvl1pPr>
          </a:lstStyle>
          <a:p>
            <a:r>
              <a:rPr lang="es-ES" err="1"/>
              <a:t>write</a:t>
            </a:r>
            <a:r>
              <a:rPr lang="es-ES"/>
              <a:t> </a:t>
            </a:r>
            <a:r>
              <a:rPr lang="es-ES" err="1"/>
              <a:t>here</a:t>
            </a:r>
            <a:r>
              <a:rPr lang="es-ES"/>
              <a:t>( </a:t>
            </a:r>
            <a:r>
              <a:rPr lang="es-ES" err="1"/>
              <a:t>your</a:t>
            </a:r>
            <a:r>
              <a:rPr lang="es-ES"/>
              <a:t> </a:t>
            </a:r>
            <a:r>
              <a:rPr lang="es-ES" err="1"/>
              <a:t>code</a:t>
            </a:r>
            <a:r>
              <a:rPr lang="es-ES"/>
              <a:t>)</a:t>
            </a:r>
          </a:p>
        </p:txBody>
      </p:sp>
    </p:spTree>
    <p:extLst>
      <p:ext uri="{BB962C8B-B14F-4D97-AF65-F5344CB8AC3E}">
        <p14:creationId xmlns:p14="http://schemas.microsoft.com/office/powerpoint/2010/main" val="1820741293"/>
      </p:ext>
    </p:extLst>
  </p:cSld>
  <p:clrMapOvr>
    <a:masterClrMapping/>
  </p:clrMapOvr>
  <p:extLst>
    <p:ext uri="{DCECCB84-F9BA-43D5-87BE-67443E8EF086}">
      <p15:sldGuideLst xmlns:p15="http://schemas.microsoft.com/office/powerpoint/2012/main">
        <p15:guide id="1" orient="horz" pos="323">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10 Code example">
    <p:bg>
      <p:bgPr>
        <a:solidFill>
          <a:schemeClr val="bg2"/>
        </a:solidFill>
        <a:effectLst/>
      </p:bgPr>
    </p:bg>
    <p:spTree>
      <p:nvGrpSpPr>
        <p:cNvPr id="1" name=""/>
        <p:cNvGrpSpPr/>
        <p:nvPr/>
      </p:nvGrpSpPr>
      <p:grpSpPr>
        <a:xfrm>
          <a:off x="0" y="0"/>
          <a:ext cx="0" cy="0"/>
          <a:chOff x="0" y="0"/>
          <a:chExt cx="0" cy="0"/>
        </a:xfrm>
      </p:grpSpPr>
      <p:sp>
        <p:nvSpPr>
          <p:cNvPr id="7" name="Rectángulo 3">
            <a:extLst>
              <a:ext uri="{FF2B5EF4-FFF2-40B4-BE49-F238E27FC236}">
                <a16:creationId xmlns:a16="http://schemas.microsoft.com/office/drawing/2014/main" id="{AC91B679-50C8-9742-9712-C9100487B6B8}"/>
              </a:ext>
            </a:extLst>
          </p:cNvPr>
          <p:cNvSpPr/>
          <p:nvPr userDrawn="1"/>
        </p:nvSpPr>
        <p:spPr>
          <a:xfrm>
            <a:off x="0" y="1604356"/>
            <a:ext cx="12264887" cy="5253643"/>
          </a:xfrm>
          <a:prstGeom prst="rect">
            <a:avLst/>
          </a:prstGeom>
          <a:solidFill>
            <a:schemeClr val="tx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sp>
        <p:nvSpPr>
          <p:cNvPr id="5" name="Marcador de texto 2">
            <a:extLst>
              <a:ext uri="{FF2B5EF4-FFF2-40B4-BE49-F238E27FC236}">
                <a16:creationId xmlns:a16="http://schemas.microsoft.com/office/drawing/2014/main" id="{3236A06D-FA64-DA4A-B0B5-54E6C1053708}"/>
              </a:ext>
            </a:extLst>
          </p:cNvPr>
          <p:cNvSpPr>
            <a:spLocks noGrp="1"/>
          </p:cNvSpPr>
          <p:nvPr>
            <p:ph type="body" sz="quarter" idx="12" hasCustomPrompt="1"/>
          </p:nvPr>
        </p:nvSpPr>
        <p:spPr>
          <a:xfrm>
            <a:off x="910697" y="949422"/>
            <a:ext cx="10225616" cy="505305"/>
          </a:xfrm>
          <a:prstGeom prst="rect">
            <a:avLst/>
          </a:prstGeom>
        </p:spPr>
        <p:txBody>
          <a:bodyPr lIns="0" tIns="0" rIns="0" bIns="0"/>
          <a:lstStyle>
            <a:lvl1pPr marL="7938" indent="-7938" algn="l">
              <a:spcBef>
                <a:spcPts val="0"/>
              </a:spcBef>
              <a:buNone/>
              <a:tabLst/>
              <a:defRPr sz="3600" b="1" i="0">
                <a:solidFill>
                  <a:schemeClr val="tx1"/>
                </a:solidFill>
                <a:latin typeface="Montserrat SemiBold" pitchFamily="2" charset="77"/>
              </a:defRPr>
            </a:lvl1pPr>
          </a:lstStyle>
          <a:p>
            <a:pPr lvl="0"/>
            <a:r>
              <a:rPr lang="es-ES" err="1"/>
              <a:t>Code</a:t>
            </a:r>
            <a:r>
              <a:rPr lang="es-ES"/>
              <a:t> </a:t>
            </a:r>
            <a:r>
              <a:rPr lang="es-ES" err="1"/>
              <a:t>example</a:t>
            </a:r>
            <a:endParaRPr lang="es-ES"/>
          </a:p>
        </p:txBody>
      </p:sp>
      <p:sp>
        <p:nvSpPr>
          <p:cNvPr id="8" name="Marcador de texto 2">
            <a:extLst>
              <a:ext uri="{FF2B5EF4-FFF2-40B4-BE49-F238E27FC236}">
                <a16:creationId xmlns:a16="http://schemas.microsoft.com/office/drawing/2014/main" id="{2B23064A-1297-144B-9DE1-E49AFC719F53}"/>
              </a:ext>
            </a:extLst>
          </p:cNvPr>
          <p:cNvSpPr>
            <a:spLocks noGrp="1"/>
          </p:cNvSpPr>
          <p:nvPr>
            <p:ph type="body" sz="quarter" idx="15" hasCustomPrompt="1"/>
          </p:nvPr>
        </p:nvSpPr>
        <p:spPr>
          <a:xfrm>
            <a:off x="911225" y="1770612"/>
            <a:ext cx="10225088" cy="4574626"/>
          </a:xfrm>
          <a:prstGeom prst="rect">
            <a:avLst/>
          </a:prstGeom>
        </p:spPr>
        <p:txBody>
          <a:bodyPr lIns="324000" tIns="0" rIns="0" bIns="0"/>
          <a:lstStyle>
            <a:lvl1pPr marL="7938" indent="-7938" algn="l">
              <a:spcBef>
                <a:spcPts val="0"/>
              </a:spcBef>
              <a:buNone/>
              <a:tabLst/>
              <a:defRPr sz="1600" b="0" i="0">
                <a:solidFill>
                  <a:schemeClr val="bg2"/>
                </a:solidFill>
                <a:latin typeface="Montserrat Medium" pitchFamily="2" charset="77"/>
              </a:defRPr>
            </a:lvl1pPr>
          </a:lstStyle>
          <a:p>
            <a:r>
              <a:rPr lang="es-ES" err="1"/>
              <a:t>write</a:t>
            </a:r>
            <a:r>
              <a:rPr lang="es-ES"/>
              <a:t> </a:t>
            </a:r>
            <a:r>
              <a:rPr lang="es-ES" err="1"/>
              <a:t>here</a:t>
            </a:r>
            <a:r>
              <a:rPr lang="es-ES"/>
              <a:t>( </a:t>
            </a:r>
            <a:r>
              <a:rPr lang="es-ES" err="1"/>
              <a:t>your</a:t>
            </a:r>
            <a:r>
              <a:rPr lang="es-ES"/>
              <a:t> </a:t>
            </a:r>
            <a:r>
              <a:rPr lang="es-ES" err="1"/>
              <a:t>code</a:t>
            </a:r>
            <a:r>
              <a:rPr lang="es-ES"/>
              <a:t>)</a:t>
            </a:r>
          </a:p>
        </p:txBody>
      </p:sp>
    </p:spTree>
    <p:extLst>
      <p:ext uri="{BB962C8B-B14F-4D97-AF65-F5344CB8AC3E}">
        <p14:creationId xmlns:p14="http://schemas.microsoft.com/office/powerpoint/2010/main" val="2165220053"/>
      </p:ext>
    </p:extLst>
  </p:cSld>
  <p:clrMapOvr>
    <a:masterClrMapping/>
  </p:clrMapOvr>
  <p:extLst>
    <p:ext uri="{DCECCB84-F9BA-43D5-87BE-67443E8EF086}">
      <p15:sldGuideLst xmlns:p15="http://schemas.microsoft.com/office/powerpoint/2012/main">
        <p15:guide id="1" orient="horz" pos="323">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_10 Code example">
    <p:bg>
      <p:bgPr>
        <a:solidFill>
          <a:schemeClr val="bg2"/>
        </a:solidFill>
        <a:effectLst/>
      </p:bgPr>
    </p:bg>
    <p:spTree>
      <p:nvGrpSpPr>
        <p:cNvPr id="1" name=""/>
        <p:cNvGrpSpPr/>
        <p:nvPr/>
      </p:nvGrpSpPr>
      <p:grpSpPr>
        <a:xfrm>
          <a:off x="0" y="0"/>
          <a:ext cx="0" cy="0"/>
          <a:chOff x="0" y="0"/>
          <a:chExt cx="0" cy="0"/>
        </a:xfrm>
      </p:grpSpPr>
      <p:sp>
        <p:nvSpPr>
          <p:cNvPr id="7" name="Rectángulo 3">
            <a:extLst>
              <a:ext uri="{FF2B5EF4-FFF2-40B4-BE49-F238E27FC236}">
                <a16:creationId xmlns:a16="http://schemas.microsoft.com/office/drawing/2014/main" id="{AC91B679-50C8-9742-9712-C9100487B6B8}"/>
              </a:ext>
            </a:extLst>
          </p:cNvPr>
          <p:cNvSpPr/>
          <p:nvPr userDrawn="1"/>
        </p:nvSpPr>
        <p:spPr>
          <a:xfrm>
            <a:off x="0" y="0"/>
            <a:ext cx="12264887" cy="6857999"/>
          </a:xfrm>
          <a:prstGeom prst="rect">
            <a:avLst/>
          </a:prstGeom>
          <a:solidFill>
            <a:schemeClr val="tx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sp>
        <p:nvSpPr>
          <p:cNvPr id="8" name="Marcador de texto 2">
            <a:extLst>
              <a:ext uri="{FF2B5EF4-FFF2-40B4-BE49-F238E27FC236}">
                <a16:creationId xmlns:a16="http://schemas.microsoft.com/office/drawing/2014/main" id="{2B23064A-1297-144B-9DE1-E49AFC719F53}"/>
              </a:ext>
            </a:extLst>
          </p:cNvPr>
          <p:cNvSpPr>
            <a:spLocks noGrp="1"/>
          </p:cNvSpPr>
          <p:nvPr>
            <p:ph type="body" sz="quarter" idx="15" hasCustomPrompt="1"/>
          </p:nvPr>
        </p:nvSpPr>
        <p:spPr>
          <a:xfrm>
            <a:off x="174567" y="133004"/>
            <a:ext cx="11912138" cy="6212234"/>
          </a:xfrm>
          <a:prstGeom prst="rect">
            <a:avLst/>
          </a:prstGeom>
        </p:spPr>
        <p:txBody>
          <a:bodyPr lIns="324000" tIns="0" rIns="0" bIns="0"/>
          <a:lstStyle>
            <a:lvl1pPr marL="7938" indent="-7938" algn="l">
              <a:spcBef>
                <a:spcPts val="0"/>
              </a:spcBef>
              <a:buNone/>
              <a:tabLst/>
              <a:defRPr sz="1600" b="0" i="0">
                <a:solidFill>
                  <a:schemeClr val="bg2"/>
                </a:solidFill>
                <a:latin typeface="Montserrat Medium" pitchFamily="2" charset="77"/>
              </a:defRPr>
            </a:lvl1pPr>
          </a:lstStyle>
          <a:p>
            <a:r>
              <a:rPr lang="es-ES" err="1"/>
              <a:t>write</a:t>
            </a:r>
            <a:r>
              <a:rPr lang="es-ES"/>
              <a:t> </a:t>
            </a:r>
            <a:r>
              <a:rPr lang="es-ES" err="1"/>
              <a:t>here</a:t>
            </a:r>
            <a:r>
              <a:rPr lang="es-ES"/>
              <a:t>( </a:t>
            </a:r>
            <a:r>
              <a:rPr lang="es-ES" err="1"/>
              <a:t>your</a:t>
            </a:r>
            <a:r>
              <a:rPr lang="es-ES"/>
              <a:t> </a:t>
            </a:r>
            <a:r>
              <a:rPr lang="es-ES" err="1"/>
              <a:t>code</a:t>
            </a:r>
            <a:r>
              <a:rPr lang="es-ES"/>
              <a:t>)</a:t>
            </a:r>
          </a:p>
        </p:txBody>
      </p:sp>
    </p:spTree>
    <p:extLst>
      <p:ext uri="{BB962C8B-B14F-4D97-AF65-F5344CB8AC3E}">
        <p14:creationId xmlns:p14="http://schemas.microsoft.com/office/powerpoint/2010/main" val="1102198047"/>
      </p:ext>
    </p:extLst>
  </p:cSld>
  <p:clrMapOvr>
    <a:masterClrMapping/>
  </p:clrMapOvr>
  <p:extLst>
    <p:ext uri="{DCECCB84-F9BA-43D5-87BE-67443E8EF086}">
      <p15:sldGuideLst xmlns:p15="http://schemas.microsoft.com/office/powerpoint/2012/main">
        <p15:guide id="1" orient="horz" pos="323">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1 Code example + text">
    <p:bg>
      <p:bgPr>
        <a:solidFill>
          <a:schemeClr val="bg2"/>
        </a:solidFill>
        <a:effectLst/>
      </p:bgPr>
    </p:bg>
    <p:spTree>
      <p:nvGrpSpPr>
        <p:cNvPr id="1" name=""/>
        <p:cNvGrpSpPr/>
        <p:nvPr/>
      </p:nvGrpSpPr>
      <p:grpSpPr>
        <a:xfrm>
          <a:off x="0" y="0"/>
          <a:ext cx="0" cy="0"/>
          <a:chOff x="0" y="0"/>
          <a:chExt cx="0" cy="0"/>
        </a:xfrm>
      </p:grpSpPr>
      <p:sp>
        <p:nvSpPr>
          <p:cNvPr id="7" name="Rectángulo 3">
            <a:extLst>
              <a:ext uri="{FF2B5EF4-FFF2-40B4-BE49-F238E27FC236}">
                <a16:creationId xmlns:a16="http://schemas.microsoft.com/office/drawing/2014/main" id="{AC91B679-50C8-9742-9712-C9100487B6B8}"/>
              </a:ext>
            </a:extLst>
          </p:cNvPr>
          <p:cNvSpPr/>
          <p:nvPr userDrawn="1"/>
        </p:nvSpPr>
        <p:spPr>
          <a:xfrm>
            <a:off x="5916613" y="0"/>
            <a:ext cx="6348274" cy="6857999"/>
          </a:xfrm>
          <a:prstGeom prst="rect">
            <a:avLst/>
          </a:prstGeom>
          <a:solidFill>
            <a:schemeClr val="tx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sp>
        <p:nvSpPr>
          <p:cNvPr id="5" name="Marcador de texto 2">
            <a:extLst>
              <a:ext uri="{FF2B5EF4-FFF2-40B4-BE49-F238E27FC236}">
                <a16:creationId xmlns:a16="http://schemas.microsoft.com/office/drawing/2014/main" id="{3236A06D-FA64-DA4A-B0B5-54E6C1053708}"/>
              </a:ext>
            </a:extLst>
          </p:cNvPr>
          <p:cNvSpPr>
            <a:spLocks noGrp="1"/>
          </p:cNvSpPr>
          <p:nvPr>
            <p:ph type="body" sz="quarter" idx="12" hasCustomPrompt="1"/>
          </p:nvPr>
        </p:nvSpPr>
        <p:spPr>
          <a:xfrm>
            <a:off x="910697" y="1506375"/>
            <a:ext cx="5005386" cy="935073"/>
          </a:xfrm>
          <a:prstGeom prst="rect">
            <a:avLst/>
          </a:prstGeom>
        </p:spPr>
        <p:txBody>
          <a:bodyPr lIns="0" tIns="0" rIns="0" bIns="0"/>
          <a:lstStyle>
            <a:lvl1pPr marL="7938" indent="-7938" algn="l">
              <a:spcBef>
                <a:spcPts val="0"/>
              </a:spcBef>
              <a:buNone/>
              <a:tabLst/>
              <a:defRPr sz="3600" b="1" i="0">
                <a:solidFill>
                  <a:schemeClr val="tx1"/>
                </a:solidFill>
                <a:latin typeface="Montserrat SemiBold" pitchFamily="2" charset="77"/>
              </a:defRPr>
            </a:lvl1pPr>
          </a:lstStyle>
          <a:p>
            <a:pPr lvl="0"/>
            <a:r>
              <a:rPr lang="es-ES" err="1"/>
              <a:t>Code</a:t>
            </a:r>
            <a:r>
              <a:rPr lang="es-ES"/>
              <a:t> </a:t>
            </a:r>
            <a:r>
              <a:rPr lang="es-ES" err="1"/>
              <a:t>example</a:t>
            </a:r>
            <a:endParaRPr lang="es-ES"/>
          </a:p>
        </p:txBody>
      </p:sp>
      <p:sp>
        <p:nvSpPr>
          <p:cNvPr id="3" name="Text Placeholder 2">
            <a:extLst>
              <a:ext uri="{FF2B5EF4-FFF2-40B4-BE49-F238E27FC236}">
                <a16:creationId xmlns:a16="http://schemas.microsoft.com/office/drawing/2014/main" id="{70E335DC-CED7-3743-A663-CD62F133032F}"/>
              </a:ext>
            </a:extLst>
          </p:cNvPr>
          <p:cNvSpPr>
            <a:spLocks noGrp="1"/>
          </p:cNvSpPr>
          <p:nvPr>
            <p:ph type="body" sz="quarter" idx="14"/>
          </p:nvPr>
        </p:nvSpPr>
        <p:spPr>
          <a:xfrm>
            <a:off x="911226" y="2578609"/>
            <a:ext cx="5005387" cy="2916238"/>
          </a:xfrm>
          <a:prstGeom prst="rect">
            <a:avLst/>
          </a:prstGeom>
        </p:spPr>
        <p:txBody>
          <a:bodyPr lIns="0" tIns="0" rIns="0" bIns="0"/>
          <a:lstStyle>
            <a:lvl1pPr marL="0" indent="0">
              <a:buNone/>
              <a:defRPr sz="2000">
                <a:latin typeface="Montserrat" pitchFamily="2" charset="77"/>
              </a:defRPr>
            </a:lvl1pPr>
            <a:lvl2pPr marL="457200" indent="0">
              <a:buNone/>
              <a:defRPr sz="2000">
                <a:latin typeface="Montserrat" pitchFamily="2" charset="77"/>
              </a:defRPr>
            </a:lvl2pPr>
            <a:lvl3pPr marL="914400" indent="0">
              <a:buNone/>
              <a:defRPr sz="1800">
                <a:latin typeface="Montserrat" pitchFamily="2" charset="77"/>
              </a:defRPr>
            </a:lvl3pPr>
            <a:lvl4pPr marL="1371600" indent="0">
              <a:buNone/>
              <a:defRPr sz="1600">
                <a:latin typeface="Montserrat" pitchFamily="2" charset="77"/>
              </a:defRPr>
            </a:lvl4pPr>
            <a:lvl5pPr marL="1828800" indent="0">
              <a:buNone/>
              <a:defRPr sz="1600">
                <a:latin typeface="Montserrat" pitchFamily="2" charset="77"/>
              </a:defRPr>
            </a:lvl5pPr>
          </a:lstStyle>
          <a:p>
            <a:pPr lvl="0"/>
            <a:r>
              <a:rPr lang="en-GB"/>
              <a:t>Click to edit Master text styles</a:t>
            </a:r>
          </a:p>
        </p:txBody>
      </p:sp>
      <p:sp>
        <p:nvSpPr>
          <p:cNvPr id="8" name="Marcador de texto 2">
            <a:extLst>
              <a:ext uri="{FF2B5EF4-FFF2-40B4-BE49-F238E27FC236}">
                <a16:creationId xmlns:a16="http://schemas.microsoft.com/office/drawing/2014/main" id="{2B23064A-1297-144B-9DE1-E49AFC719F53}"/>
              </a:ext>
            </a:extLst>
          </p:cNvPr>
          <p:cNvSpPr>
            <a:spLocks noGrp="1"/>
          </p:cNvSpPr>
          <p:nvPr>
            <p:ph type="body" sz="quarter" idx="15" hasCustomPrompt="1"/>
          </p:nvPr>
        </p:nvSpPr>
        <p:spPr>
          <a:xfrm>
            <a:off x="5916613" y="512762"/>
            <a:ext cx="5219700" cy="5832475"/>
          </a:xfrm>
          <a:prstGeom prst="rect">
            <a:avLst/>
          </a:prstGeom>
        </p:spPr>
        <p:txBody>
          <a:bodyPr lIns="324000" tIns="0" rIns="0" bIns="0"/>
          <a:lstStyle>
            <a:lvl1pPr marL="7938" indent="-7938" algn="l">
              <a:spcBef>
                <a:spcPts val="0"/>
              </a:spcBef>
              <a:buNone/>
              <a:tabLst/>
              <a:defRPr sz="1600" b="0" i="0">
                <a:solidFill>
                  <a:schemeClr val="bg2"/>
                </a:solidFill>
                <a:latin typeface="Montserrat Medium" pitchFamily="2" charset="77"/>
              </a:defRPr>
            </a:lvl1pPr>
          </a:lstStyle>
          <a:p>
            <a:r>
              <a:rPr lang="es-ES" err="1"/>
              <a:t>write</a:t>
            </a:r>
            <a:r>
              <a:rPr lang="es-ES"/>
              <a:t> </a:t>
            </a:r>
            <a:r>
              <a:rPr lang="es-ES" err="1"/>
              <a:t>here</a:t>
            </a:r>
            <a:r>
              <a:rPr lang="es-ES"/>
              <a:t>( </a:t>
            </a:r>
            <a:r>
              <a:rPr lang="es-ES" err="1"/>
              <a:t>your</a:t>
            </a:r>
            <a:r>
              <a:rPr lang="es-ES"/>
              <a:t> </a:t>
            </a:r>
            <a:r>
              <a:rPr lang="es-ES" err="1"/>
              <a:t>code</a:t>
            </a:r>
            <a:r>
              <a:rPr lang="es-ES"/>
              <a:t>)</a:t>
            </a:r>
          </a:p>
        </p:txBody>
      </p:sp>
    </p:spTree>
    <p:extLst>
      <p:ext uri="{BB962C8B-B14F-4D97-AF65-F5344CB8AC3E}">
        <p14:creationId xmlns:p14="http://schemas.microsoft.com/office/powerpoint/2010/main" val="2281223809"/>
      </p:ext>
    </p:extLst>
  </p:cSld>
  <p:clrMapOvr>
    <a:masterClrMapping/>
  </p:clrMapOvr>
  <p:extLst>
    <p:ext uri="{DCECCB84-F9BA-43D5-87BE-67443E8EF086}">
      <p15:sldGuideLst xmlns:p15="http://schemas.microsoft.com/office/powerpoint/2012/main">
        <p15:guide id="1" orient="horz" pos="323">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2 Closing Frame">
    <p:bg>
      <p:bgPr>
        <a:solidFill>
          <a:schemeClr val="bg2"/>
        </a:solidFill>
        <a:effectLst/>
      </p:bgPr>
    </p:bg>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sp>
        <p:nvSpPr>
          <p:cNvPr id="4" name="Rectángulo 3">
            <a:extLst>
              <a:ext uri="{FF2B5EF4-FFF2-40B4-BE49-F238E27FC236}">
                <a16:creationId xmlns:a16="http://schemas.microsoft.com/office/drawing/2014/main" id="{6ED264C8-8916-7247-B552-C40300F8F7C8}"/>
              </a:ext>
            </a:extLst>
          </p:cNvPr>
          <p:cNvSpPr/>
          <p:nvPr userDrawn="1"/>
        </p:nvSpPr>
        <p:spPr>
          <a:xfrm>
            <a:off x="3540125" y="19188"/>
            <a:ext cx="8724762" cy="6858000"/>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pic>
        <p:nvPicPr>
          <p:cNvPr id="5" name="Imagen 4">
            <a:extLst>
              <a:ext uri="{FF2B5EF4-FFF2-40B4-BE49-F238E27FC236}">
                <a16:creationId xmlns:a16="http://schemas.microsoft.com/office/drawing/2014/main" id="{1976A0F8-2E23-2E41-9F1C-949304B493A6}"/>
              </a:ext>
            </a:extLst>
          </p:cNvPr>
          <p:cNvPicPr>
            <a:picLocks noChangeAspect="1"/>
          </p:cNvPicPr>
          <p:nvPr userDrawn="1"/>
        </p:nvPicPr>
        <p:blipFill>
          <a:blip r:embed="rId2"/>
          <a:stretch>
            <a:fillRect/>
          </a:stretch>
        </p:blipFill>
        <p:spPr>
          <a:xfrm>
            <a:off x="0" y="0"/>
            <a:ext cx="3540125" cy="1904587"/>
          </a:xfrm>
          <a:prstGeom prst="rect">
            <a:avLst/>
          </a:prstGeom>
        </p:spPr>
      </p:pic>
      <p:sp>
        <p:nvSpPr>
          <p:cNvPr id="10" name="Marcador de texto 2">
            <a:extLst>
              <a:ext uri="{FF2B5EF4-FFF2-40B4-BE49-F238E27FC236}">
                <a16:creationId xmlns:a16="http://schemas.microsoft.com/office/drawing/2014/main" id="{28626706-8DDB-0D41-896A-3E0B89B0B8E9}"/>
              </a:ext>
            </a:extLst>
          </p:cNvPr>
          <p:cNvSpPr>
            <a:spLocks noGrp="1"/>
          </p:cNvSpPr>
          <p:nvPr>
            <p:ph type="body" sz="quarter" idx="13" hasCustomPrompt="1"/>
          </p:nvPr>
        </p:nvSpPr>
        <p:spPr>
          <a:xfrm>
            <a:off x="3540123" y="3935896"/>
            <a:ext cx="7596190" cy="458581"/>
          </a:xfrm>
          <a:prstGeom prst="rect">
            <a:avLst/>
          </a:prstGeom>
        </p:spPr>
        <p:txBody>
          <a:bodyPr/>
          <a:lstStyle>
            <a:lvl1pPr marL="180000" marR="0" indent="0" algn="l" defTabSz="914400" rtl="0" eaLnBrk="1" fontAlgn="auto" latinLnBrk="0" hangingPunct="1">
              <a:lnSpc>
                <a:spcPct val="90000"/>
              </a:lnSpc>
              <a:spcBef>
                <a:spcPts val="0"/>
              </a:spcBef>
              <a:spcAft>
                <a:spcPts val="600"/>
              </a:spcAft>
              <a:buClrTx/>
              <a:buSzTx/>
              <a:buFont typeface="Arial" panose="020B0604020202020204" pitchFamily="34" charset="0"/>
              <a:buNone/>
              <a:tabLst/>
              <a:defRPr sz="2000" b="0" i="0">
                <a:solidFill>
                  <a:schemeClr val="accent1"/>
                </a:solidFill>
                <a:latin typeface="Montserrat Medium" pitchFamily="2" charset="77"/>
              </a:defRPr>
            </a:lvl1pPr>
          </a:lstStyle>
          <a:p>
            <a:pPr lvl="0"/>
            <a:r>
              <a:rPr lang="es-ES"/>
              <a:t>@</a:t>
            </a:r>
            <a:r>
              <a:rPr lang="es-ES" err="1"/>
              <a:t>twitterusername</a:t>
            </a:r>
            <a:endParaRPr lang="es-ES"/>
          </a:p>
        </p:txBody>
      </p:sp>
      <p:sp>
        <p:nvSpPr>
          <p:cNvPr id="2" name="TextBox 1">
            <a:extLst>
              <a:ext uri="{FF2B5EF4-FFF2-40B4-BE49-F238E27FC236}">
                <a16:creationId xmlns:a16="http://schemas.microsoft.com/office/drawing/2014/main" id="{4A2B4155-557F-A94C-8CC8-3AFF498136A7}"/>
              </a:ext>
            </a:extLst>
          </p:cNvPr>
          <p:cNvSpPr txBox="1"/>
          <p:nvPr userDrawn="1"/>
        </p:nvSpPr>
        <p:spPr>
          <a:xfrm>
            <a:off x="3540125" y="1852366"/>
            <a:ext cx="7596188" cy="1200329"/>
          </a:xfrm>
          <a:prstGeom prst="rect">
            <a:avLst/>
          </a:prstGeom>
          <a:noFill/>
        </p:spPr>
        <p:txBody>
          <a:bodyPr wrap="square" rtlCol="0">
            <a:spAutoFit/>
          </a:bodyPr>
          <a:lstStyle/>
          <a:p>
            <a:pPr marL="180000" marR="0" lvl="0" indent="0" algn="l" defTabSz="914400" rtl="0" eaLnBrk="1" fontAlgn="auto" latinLnBrk="0" hangingPunct="1">
              <a:lnSpc>
                <a:spcPct val="100000"/>
              </a:lnSpc>
              <a:spcBef>
                <a:spcPts val="0"/>
              </a:spcBef>
              <a:spcAft>
                <a:spcPts val="0"/>
              </a:spcAft>
              <a:buClrTx/>
              <a:buSzTx/>
              <a:buFontTx/>
              <a:buNone/>
              <a:tabLst/>
              <a:defRPr/>
            </a:pPr>
            <a:r>
              <a:rPr lang="es-ES" sz="7200" b="1" i="0" err="1">
                <a:latin typeface="Montserrat SemiBold" pitchFamily="2" charset="77"/>
              </a:rPr>
              <a:t>Thank</a:t>
            </a:r>
            <a:r>
              <a:rPr lang="es-ES" sz="7200" b="1" i="0">
                <a:latin typeface="Montserrat SemiBold" pitchFamily="2" charset="77"/>
              </a:rPr>
              <a:t> </a:t>
            </a:r>
            <a:r>
              <a:rPr lang="es-ES" sz="7200" b="1" i="0" err="1">
                <a:latin typeface="Montserrat SemiBold" pitchFamily="2" charset="77"/>
              </a:rPr>
              <a:t>you</a:t>
            </a:r>
            <a:endParaRPr lang="es-ES" sz="7200" b="1" i="0">
              <a:latin typeface="Montserrat SemiBold" pitchFamily="2" charset="77"/>
            </a:endParaRPr>
          </a:p>
        </p:txBody>
      </p:sp>
      <p:sp>
        <p:nvSpPr>
          <p:cNvPr id="13" name="TextBox 12">
            <a:extLst>
              <a:ext uri="{FF2B5EF4-FFF2-40B4-BE49-F238E27FC236}">
                <a16:creationId xmlns:a16="http://schemas.microsoft.com/office/drawing/2014/main" id="{0B81C6E2-E223-E843-B0D4-CFD4A31CB70A}"/>
              </a:ext>
            </a:extLst>
          </p:cNvPr>
          <p:cNvSpPr txBox="1"/>
          <p:nvPr userDrawn="1"/>
        </p:nvSpPr>
        <p:spPr>
          <a:xfrm>
            <a:off x="3540125" y="5958359"/>
            <a:ext cx="7596188" cy="307777"/>
          </a:xfrm>
          <a:prstGeom prst="rect">
            <a:avLst/>
          </a:prstGeom>
          <a:noFill/>
        </p:spPr>
        <p:txBody>
          <a:bodyPr wrap="square" rtlCol="0">
            <a:spAutoFit/>
          </a:bodyPr>
          <a:lstStyle/>
          <a:p>
            <a:pPr marL="180000" marR="0" lvl="0" indent="0" algn="l" defTabSz="914400" rtl="0" eaLnBrk="1" fontAlgn="auto" latinLnBrk="0" hangingPunct="1">
              <a:lnSpc>
                <a:spcPct val="100000"/>
              </a:lnSpc>
              <a:spcBef>
                <a:spcPts val="0"/>
              </a:spcBef>
              <a:spcAft>
                <a:spcPts val="0"/>
              </a:spcAft>
              <a:buClrTx/>
              <a:buSzTx/>
              <a:buFontTx/>
              <a:buNone/>
              <a:tabLst/>
              <a:defRPr/>
            </a:pPr>
            <a:r>
              <a:rPr lang="es-ES" sz="1400" err="1">
                <a:latin typeface="Montserrat" pitchFamily="2" charset="77"/>
              </a:rPr>
              <a:t>www.plainconcepts.com</a:t>
            </a:r>
            <a:endParaRPr lang="es-ES" sz="1400">
              <a:latin typeface="Montserrat" pitchFamily="2" charset="77"/>
            </a:endParaRPr>
          </a:p>
        </p:txBody>
      </p:sp>
      <p:sp>
        <p:nvSpPr>
          <p:cNvPr id="15" name="TextBox 14">
            <a:extLst>
              <a:ext uri="{FF2B5EF4-FFF2-40B4-BE49-F238E27FC236}">
                <a16:creationId xmlns:a16="http://schemas.microsoft.com/office/drawing/2014/main" id="{A7F0D265-4F70-204D-B7AB-51F311D74A70}"/>
              </a:ext>
            </a:extLst>
          </p:cNvPr>
          <p:cNvSpPr txBox="1"/>
          <p:nvPr userDrawn="1"/>
        </p:nvSpPr>
        <p:spPr>
          <a:xfrm>
            <a:off x="3540125" y="4701207"/>
            <a:ext cx="7596188" cy="369332"/>
          </a:xfrm>
          <a:prstGeom prst="rect">
            <a:avLst/>
          </a:prstGeom>
          <a:noFill/>
        </p:spPr>
        <p:txBody>
          <a:bodyPr wrap="square" rtlCol="0">
            <a:spAutoFit/>
          </a:bodyPr>
          <a:lstStyle/>
          <a:p>
            <a:pPr marL="180000" marR="0" lvl="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lang="es-ES" sz="2000" b="0" i="0">
                <a:solidFill>
                  <a:schemeClr val="accent1"/>
                </a:solidFill>
                <a:latin typeface="Montserrat Medium" pitchFamily="2" charset="77"/>
              </a:rPr>
              <a:t>@</a:t>
            </a:r>
            <a:r>
              <a:rPr lang="es-ES" sz="2000" b="0" i="0" err="1">
                <a:solidFill>
                  <a:schemeClr val="accent1"/>
                </a:solidFill>
                <a:latin typeface="Montserrat Medium" pitchFamily="2" charset="77"/>
              </a:rPr>
              <a:t>plainconcepts</a:t>
            </a:r>
            <a:endParaRPr lang="es-ES" sz="2000" b="0" i="0">
              <a:solidFill>
                <a:schemeClr val="accent1"/>
              </a:solidFill>
              <a:latin typeface="Montserrat Medium" pitchFamily="2" charset="77"/>
            </a:endParaRPr>
          </a:p>
        </p:txBody>
      </p:sp>
    </p:spTree>
    <p:extLst>
      <p:ext uri="{BB962C8B-B14F-4D97-AF65-F5344CB8AC3E}">
        <p14:creationId xmlns:p14="http://schemas.microsoft.com/office/powerpoint/2010/main" val="3691361649"/>
      </p:ext>
    </p:extLst>
  </p:cSld>
  <p:clrMapOvr>
    <a:masterClrMapping/>
  </p:clrMapOvr>
  <p:extLst>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Project Slide 7">
    <p:spTree>
      <p:nvGrpSpPr>
        <p:cNvPr id="1" name=""/>
        <p:cNvGrpSpPr/>
        <p:nvPr/>
      </p:nvGrpSpPr>
      <p:grpSpPr>
        <a:xfrm>
          <a:off x="0" y="0"/>
          <a:ext cx="0" cy="0"/>
          <a:chOff x="0" y="0"/>
          <a:chExt cx="0" cy="0"/>
        </a:xfrm>
      </p:grpSpPr>
      <p:sp>
        <p:nvSpPr>
          <p:cNvPr id="5" name="Title 8"/>
          <p:cNvSpPr>
            <a:spLocks noGrp="1"/>
          </p:cNvSpPr>
          <p:nvPr>
            <p:ph type="title"/>
          </p:nvPr>
        </p:nvSpPr>
        <p:spPr>
          <a:xfrm>
            <a:off x="913016" y="1574779"/>
            <a:ext cx="7377544" cy="985541"/>
          </a:xfrm>
          <a:prstGeom prst="rect">
            <a:avLst/>
          </a:prstGeom>
        </p:spPr>
        <p:txBody>
          <a:bodyPr lIns="0" rIns="0" anchor="t">
            <a:noAutofit/>
          </a:bodyPr>
          <a:lstStyle>
            <a:lvl1pPr>
              <a:lnSpc>
                <a:spcPct val="80000"/>
              </a:lnSpc>
              <a:defRPr sz="3600" b="1" i="0">
                <a:solidFill>
                  <a:schemeClr val="tx1"/>
                </a:solidFill>
                <a:latin typeface="Montserrat" pitchFamily="2" charset="77"/>
              </a:defRPr>
            </a:lvl1pPr>
          </a:lstStyle>
          <a:p>
            <a:r>
              <a:rPr lang="en-US"/>
              <a:t>Click to edit Master title style</a:t>
            </a:r>
          </a:p>
        </p:txBody>
      </p:sp>
      <p:sp>
        <p:nvSpPr>
          <p:cNvPr id="6" name="Picture Placeholder 29"/>
          <p:cNvSpPr>
            <a:spLocks noGrp="1"/>
          </p:cNvSpPr>
          <p:nvPr>
            <p:ph type="pic" sz="quarter" idx="12"/>
          </p:nvPr>
        </p:nvSpPr>
        <p:spPr>
          <a:xfrm>
            <a:off x="8680452" y="370390"/>
            <a:ext cx="2924173" cy="6144710"/>
          </a:xfrm>
          <a:prstGeom prst="rect">
            <a:avLst/>
          </a:prstGeom>
          <a:solidFill>
            <a:schemeClr val="bg2"/>
          </a:soli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8" name="Picture Placeholder 29"/>
          <p:cNvSpPr>
            <a:spLocks noGrp="1"/>
          </p:cNvSpPr>
          <p:nvPr>
            <p:ph type="pic" sz="quarter" idx="13" hasCustomPrompt="1"/>
          </p:nvPr>
        </p:nvSpPr>
        <p:spPr>
          <a:xfrm>
            <a:off x="6837679" y="370390"/>
            <a:ext cx="1842773" cy="1123122"/>
          </a:xfrm>
          <a:prstGeom prst="rect">
            <a:avLst/>
          </a:prstGeom>
          <a:noFill/>
          <a:ln>
            <a:noFill/>
          </a:ln>
        </p:spPr>
        <p:txBody>
          <a:bodyPr rtlCol="0" anchor="ctr">
            <a:noAutofit/>
          </a:bodyPr>
          <a:lstStyle>
            <a:lvl1pPr algn="ctr">
              <a:defRPr sz="1200" b="0" i="0">
                <a:solidFill>
                  <a:schemeClr val="tx1"/>
                </a:solidFill>
                <a:latin typeface="Montserrat" pitchFamily="2" charset="77"/>
              </a:defRPr>
            </a:lvl1pPr>
          </a:lstStyle>
          <a:p>
            <a:pPr lvl="0"/>
            <a:r>
              <a:rPr lang="en-US" noProof="0"/>
              <a:t>Customer Logo</a:t>
            </a:r>
          </a:p>
        </p:txBody>
      </p:sp>
      <p:sp>
        <p:nvSpPr>
          <p:cNvPr id="14" name="Text Placeholder 2">
            <a:extLst>
              <a:ext uri="{FF2B5EF4-FFF2-40B4-BE49-F238E27FC236}">
                <a16:creationId xmlns:a16="http://schemas.microsoft.com/office/drawing/2014/main" id="{E5290DC1-3898-EF4A-B023-A97AD4E05EC6}"/>
              </a:ext>
            </a:extLst>
          </p:cNvPr>
          <p:cNvSpPr>
            <a:spLocks noGrp="1"/>
          </p:cNvSpPr>
          <p:nvPr>
            <p:ph type="body" sz="quarter" idx="22" hasCustomPrompt="1"/>
          </p:nvPr>
        </p:nvSpPr>
        <p:spPr>
          <a:xfrm>
            <a:off x="913016" y="2794000"/>
            <a:ext cx="7377544" cy="3721100"/>
          </a:xfrm>
          <a:prstGeom prst="rect">
            <a:avLst/>
          </a:prstGeom>
        </p:spPr>
        <p:txBody>
          <a:bodyPr/>
          <a:lstStyle>
            <a:lvl1pPr marL="0" indent="0">
              <a:buNone/>
              <a:defRPr sz="1300" b="0" i="0">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1" name="Vertical Text Placeholder 6">
            <a:extLst>
              <a:ext uri="{FF2B5EF4-FFF2-40B4-BE49-F238E27FC236}">
                <a16:creationId xmlns:a16="http://schemas.microsoft.com/office/drawing/2014/main" id="{CDA3832A-F5F7-D847-AD17-EAAFF968715C}"/>
              </a:ext>
            </a:extLst>
          </p:cNvPr>
          <p:cNvSpPr>
            <a:spLocks noGrp="1"/>
          </p:cNvSpPr>
          <p:nvPr>
            <p:ph type="body" orient="vert" sz="quarter" idx="16"/>
          </p:nvPr>
        </p:nvSpPr>
        <p:spPr>
          <a:xfrm rot="10800000">
            <a:off x="148504" y="0"/>
            <a:ext cx="666750" cy="6345238"/>
          </a:xfrm>
          <a:prstGeom prst="rect">
            <a:avLst/>
          </a:prstGeom>
        </p:spPr>
        <p:txBody>
          <a:bodyPr vert="eaVert"/>
          <a:lstStyle>
            <a:lvl1pPr marL="0" indent="0">
              <a:buNone/>
              <a:defRPr sz="3200" b="0" i="0">
                <a:solidFill>
                  <a:schemeClr val="bg1"/>
                </a:solidFill>
                <a:latin typeface="Montserrat" pitchFamily="2" charset="77"/>
              </a:defRPr>
            </a:lvl1pPr>
            <a:lvl2pPr marL="457200" indent="0">
              <a:buNone/>
              <a:defRPr>
                <a:latin typeface="Montserrat" pitchFamily="2" charset="77"/>
              </a:defRPr>
            </a:lvl2pPr>
            <a:lvl3pPr marL="914400" indent="0">
              <a:buNone/>
              <a:defRPr>
                <a:latin typeface="Montserrat" pitchFamily="2" charset="77"/>
              </a:defRPr>
            </a:lvl3pPr>
            <a:lvl4pPr marL="1371600" indent="0">
              <a:buNone/>
              <a:defRPr>
                <a:latin typeface="Montserrat" pitchFamily="2" charset="77"/>
              </a:defRPr>
            </a:lvl4pPr>
            <a:lvl5pPr marL="1828800" indent="0">
              <a:buNone/>
              <a:defRPr>
                <a:latin typeface="Montserrat" pitchFamily="2" charset="77"/>
              </a:defRPr>
            </a:lvl5pPr>
          </a:lstStyle>
          <a:p>
            <a:pPr lvl="0"/>
            <a:r>
              <a:rPr lang="en-GB"/>
              <a:t>Click to edit Master text</a:t>
            </a:r>
          </a:p>
        </p:txBody>
      </p:sp>
    </p:spTree>
    <p:extLst>
      <p:ext uri="{BB962C8B-B14F-4D97-AF65-F5344CB8AC3E}">
        <p14:creationId xmlns:p14="http://schemas.microsoft.com/office/powerpoint/2010/main" val="21480426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Empty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620162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Empty Slide + Logo">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428996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Opening Frame + Title">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pic>
        <p:nvPicPr>
          <p:cNvPr id="3" name="Picture 2">
            <a:extLst>
              <a:ext uri="{FF2B5EF4-FFF2-40B4-BE49-F238E27FC236}">
                <a16:creationId xmlns:a16="http://schemas.microsoft.com/office/drawing/2014/main" id="{29952E8A-8770-8948-9702-A7B222091940}"/>
              </a:ext>
            </a:extLst>
          </p:cNvPr>
          <p:cNvPicPr>
            <a:picLocks noChangeAspect="1"/>
          </p:cNvPicPr>
          <p:nvPr userDrawn="1"/>
        </p:nvPicPr>
        <p:blipFill>
          <a:blip r:embed="rId2"/>
          <a:stretch>
            <a:fillRect/>
          </a:stretch>
        </p:blipFill>
        <p:spPr>
          <a:xfrm>
            <a:off x="957729" y="1882140"/>
            <a:ext cx="4445000" cy="3093720"/>
          </a:xfrm>
          <a:prstGeom prst="rect">
            <a:avLst/>
          </a:prstGeom>
        </p:spPr>
      </p:pic>
      <p:sp>
        <p:nvSpPr>
          <p:cNvPr id="5" name="Text Placeholder 4">
            <a:extLst>
              <a:ext uri="{FF2B5EF4-FFF2-40B4-BE49-F238E27FC236}">
                <a16:creationId xmlns:a16="http://schemas.microsoft.com/office/drawing/2014/main" id="{62EBC10E-02F1-9F42-8C19-B7838F51EE76}"/>
              </a:ext>
            </a:extLst>
          </p:cNvPr>
          <p:cNvSpPr>
            <a:spLocks noGrp="1"/>
          </p:cNvSpPr>
          <p:nvPr>
            <p:ph type="body" sz="quarter" idx="10" hasCustomPrompt="1"/>
          </p:nvPr>
        </p:nvSpPr>
        <p:spPr>
          <a:xfrm>
            <a:off x="5916613" y="1791017"/>
            <a:ext cx="5219700" cy="3217863"/>
          </a:xfrm>
          <a:prstGeom prst="rect">
            <a:avLst/>
          </a:prstGeom>
        </p:spPr>
        <p:txBody>
          <a:bodyPr anchor="ctr"/>
          <a:lstStyle>
            <a:lvl1pPr marL="0" indent="0">
              <a:buNone/>
              <a:defRPr sz="5400" b="1" i="0">
                <a:solidFill>
                  <a:schemeClr val="tx2"/>
                </a:solidFill>
                <a:latin typeface="Montserrat SemiBold" pitchFamily="2" charset="77"/>
              </a:defRPr>
            </a:lvl1pPr>
          </a:lstStyle>
          <a:p>
            <a:pPr lvl="0"/>
            <a:r>
              <a:rPr lang="en-GB"/>
              <a:t>Sector name</a:t>
            </a:r>
            <a:endParaRPr lang="en-ES"/>
          </a:p>
        </p:txBody>
      </p:sp>
    </p:spTree>
    <p:extLst>
      <p:ext uri="{BB962C8B-B14F-4D97-AF65-F5344CB8AC3E}">
        <p14:creationId xmlns:p14="http://schemas.microsoft.com/office/powerpoint/2010/main" val="117450772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D944F6C-9CB6-F206-63BD-C0A01EFE7B00}"/>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n-US"/>
          </a:p>
        </p:txBody>
      </p:sp>
      <p:sp>
        <p:nvSpPr>
          <p:cNvPr id="3" name="Marcador de texto 2">
            <a:extLst>
              <a:ext uri="{FF2B5EF4-FFF2-40B4-BE49-F238E27FC236}">
                <a16:creationId xmlns:a16="http://schemas.microsoft.com/office/drawing/2014/main" id="{50F163F2-D647-1610-24FA-8C76B3ADD12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F73B4B42-8977-1191-CCD4-38A80FFFF067}"/>
              </a:ext>
            </a:extLst>
          </p:cNvPr>
          <p:cNvSpPr>
            <a:spLocks noGrp="1"/>
          </p:cNvSpPr>
          <p:nvPr>
            <p:ph type="dt" sz="half" idx="10"/>
          </p:nvPr>
        </p:nvSpPr>
        <p:spPr/>
        <p:txBody>
          <a:bodyPr/>
          <a:lstStyle/>
          <a:p>
            <a:fld id="{08CF65A6-053C-4BCC-85E7-98A1A5198377}" type="datetimeFigureOut">
              <a:rPr lang="en-US" smtClean="0"/>
              <a:t>12/7/2022</a:t>
            </a:fld>
            <a:endParaRPr lang="en-US"/>
          </a:p>
        </p:txBody>
      </p:sp>
      <p:sp>
        <p:nvSpPr>
          <p:cNvPr id="5" name="Marcador de pie de página 4">
            <a:extLst>
              <a:ext uri="{FF2B5EF4-FFF2-40B4-BE49-F238E27FC236}">
                <a16:creationId xmlns:a16="http://schemas.microsoft.com/office/drawing/2014/main" id="{F8DFBAEF-3E8D-7A4F-E44F-A9848E78E649}"/>
              </a:ext>
            </a:extLst>
          </p:cNvPr>
          <p:cNvSpPr>
            <a:spLocks noGrp="1"/>
          </p:cNvSpPr>
          <p:nvPr>
            <p:ph type="ftr" sz="quarter" idx="11"/>
          </p:nvPr>
        </p:nvSpPr>
        <p:spPr/>
        <p:txBody>
          <a:bodyPr/>
          <a:lstStyle/>
          <a:p>
            <a:endParaRPr lang="en-US"/>
          </a:p>
        </p:txBody>
      </p:sp>
      <p:sp>
        <p:nvSpPr>
          <p:cNvPr id="6" name="Marcador de número de diapositiva 5">
            <a:extLst>
              <a:ext uri="{FF2B5EF4-FFF2-40B4-BE49-F238E27FC236}">
                <a16:creationId xmlns:a16="http://schemas.microsoft.com/office/drawing/2014/main" id="{281381D2-E34B-18CA-A865-8A13E70EF1AF}"/>
              </a:ext>
            </a:extLst>
          </p:cNvPr>
          <p:cNvSpPr>
            <a:spLocks noGrp="1"/>
          </p:cNvSpPr>
          <p:nvPr>
            <p:ph type="sldNum" sz="quarter" idx="12"/>
          </p:nvPr>
        </p:nvSpPr>
        <p:spPr/>
        <p:txBody>
          <a:bodyPr/>
          <a:lstStyle/>
          <a:p>
            <a:fld id="{7C2CCC7D-32D8-4A12-898C-EF6F653A0754}" type="slidenum">
              <a:rPr lang="en-US" smtClean="0"/>
              <a:t>‹#›</a:t>
            </a:fld>
            <a:endParaRPr lang="en-US"/>
          </a:p>
        </p:txBody>
      </p:sp>
    </p:spTree>
    <p:extLst>
      <p:ext uri="{BB962C8B-B14F-4D97-AF65-F5344CB8AC3E}">
        <p14:creationId xmlns:p14="http://schemas.microsoft.com/office/powerpoint/2010/main" val="308100879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Headline + Logo 1">
    <p:spTree>
      <p:nvGrpSpPr>
        <p:cNvPr id="1" name=""/>
        <p:cNvGrpSpPr/>
        <p:nvPr/>
      </p:nvGrpSpPr>
      <p:grpSpPr>
        <a:xfrm>
          <a:off x="0" y="0"/>
          <a:ext cx="0" cy="0"/>
          <a:chOff x="0" y="0"/>
          <a:chExt cx="0" cy="0"/>
        </a:xfrm>
      </p:grpSpPr>
      <p:sp>
        <p:nvSpPr>
          <p:cNvPr id="4" name="Title 8"/>
          <p:cNvSpPr>
            <a:spLocks noGrp="1"/>
          </p:cNvSpPr>
          <p:nvPr>
            <p:ph type="title"/>
          </p:nvPr>
        </p:nvSpPr>
        <p:spPr>
          <a:xfrm>
            <a:off x="913016" y="1574779"/>
            <a:ext cx="6600488"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Tree>
    <p:extLst>
      <p:ext uri="{BB962C8B-B14F-4D97-AF65-F5344CB8AC3E}">
        <p14:creationId xmlns:p14="http://schemas.microsoft.com/office/powerpoint/2010/main" val="429448939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Headline + Logo 2">
    <p:spTree>
      <p:nvGrpSpPr>
        <p:cNvPr id="1" name=""/>
        <p:cNvGrpSpPr/>
        <p:nvPr/>
      </p:nvGrpSpPr>
      <p:grpSpPr>
        <a:xfrm>
          <a:off x="0" y="0"/>
          <a:ext cx="0" cy="0"/>
          <a:chOff x="0" y="0"/>
          <a:chExt cx="0" cy="0"/>
        </a:xfrm>
      </p:grpSpPr>
      <p:sp>
        <p:nvSpPr>
          <p:cNvPr id="4" name="Title 8"/>
          <p:cNvSpPr>
            <a:spLocks noGrp="1"/>
          </p:cNvSpPr>
          <p:nvPr>
            <p:ph type="title"/>
          </p:nvPr>
        </p:nvSpPr>
        <p:spPr>
          <a:xfrm>
            <a:off x="913016" y="1206479"/>
            <a:ext cx="8700884" cy="1325563"/>
          </a:xfrm>
          <a:prstGeom prst="rect">
            <a:avLst/>
          </a:prstGeom>
        </p:spPr>
        <p:txBody>
          <a:bodyPr lIns="0" rIns="0" anchor="t">
            <a:noAutofit/>
          </a:bodyPr>
          <a:lstStyle>
            <a:lvl1pPr>
              <a:lnSpc>
                <a:spcPct val="80000"/>
              </a:lnSpc>
              <a:defRPr sz="4400" b="1" i="0">
                <a:latin typeface="Montserrat" pitchFamily="2" charset="77"/>
              </a:defRPr>
            </a:lvl1pPr>
          </a:lstStyle>
          <a:p>
            <a:r>
              <a:rPr lang="en-US"/>
              <a:t>Click to edit Master title style</a:t>
            </a:r>
          </a:p>
        </p:txBody>
      </p:sp>
    </p:spTree>
    <p:extLst>
      <p:ext uri="{BB962C8B-B14F-4D97-AF65-F5344CB8AC3E}">
        <p14:creationId xmlns:p14="http://schemas.microsoft.com/office/powerpoint/2010/main" val="266271280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Image Full Slide">
    <p:spTree>
      <p:nvGrpSpPr>
        <p:cNvPr id="1" name=""/>
        <p:cNvGrpSpPr/>
        <p:nvPr/>
      </p:nvGrpSpPr>
      <p:grpSpPr>
        <a:xfrm>
          <a:off x="0" y="0"/>
          <a:ext cx="0" cy="0"/>
          <a:chOff x="0" y="0"/>
          <a:chExt cx="0" cy="0"/>
        </a:xfrm>
      </p:grpSpPr>
      <p:sp>
        <p:nvSpPr>
          <p:cNvPr id="2" name="Picture Placeholder 29"/>
          <p:cNvSpPr>
            <a:spLocks noGrp="1"/>
          </p:cNvSpPr>
          <p:nvPr>
            <p:ph type="pic" sz="quarter" idx="12"/>
          </p:nvPr>
        </p:nvSpPr>
        <p:spPr>
          <a:xfrm>
            <a:off x="0" y="0"/>
            <a:ext cx="12192000" cy="6858000"/>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Tree>
    <p:extLst>
      <p:ext uri="{BB962C8B-B14F-4D97-AF65-F5344CB8AC3E}">
        <p14:creationId xmlns:p14="http://schemas.microsoft.com/office/powerpoint/2010/main" val="199186549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Video Full Slide">
    <p:spTree>
      <p:nvGrpSpPr>
        <p:cNvPr id="1" name=""/>
        <p:cNvGrpSpPr/>
        <p:nvPr/>
      </p:nvGrpSpPr>
      <p:grpSpPr>
        <a:xfrm>
          <a:off x="0" y="0"/>
          <a:ext cx="0" cy="0"/>
          <a:chOff x="0" y="0"/>
          <a:chExt cx="0" cy="0"/>
        </a:xfrm>
      </p:grpSpPr>
      <p:sp>
        <p:nvSpPr>
          <p:cNvPr id="4" name="Media Placeholder 3">
            <a:extLst>
              <a:ext uri="{FF2B5EF4-FFF2-40B4-BE49-F238E27FC236}">
                <a16:creationId xmlns:a16="http://schemas.microsoft.com/office/drawing/2014/main" id="{3FFC4E20-EEE6-4843-B15E-50B737FB1C57}"/>
              </a:ext>
            </a:extLst>
          </p:cNvPr>
          <p:cNvSpPr>
            <a:spLocks noGrp="1"/>
          </p:cNvSpPr>
          <p:nvPr>
            <p:ph type="media" sz="quarter" idx="10"/>
          </p:nvPr>
        </p:nvSpPr>
        <p:spPr>
          <a:xfrm>
            <a:off x="0" y="0"/>
            <a:ext cx="12192000" cy="6858000"/>
          </a:xfrm>
          <a:prstGeom prst="rect">
            <a:avLst/>
          </a:prstGeom>
        </p:spPr>
        <p:txBody>
          <a:bodyPr/>
          <a:lstStyle>
            <a:lvl1pPr>
              <a:defRPr>
                <a:latin typeface="Montserrat" pitchFamily="2" charset="77"/>
              </a:defRPr>
            </a:lvl1pPr>
          </a:lstStyle>
          <a:p>
            <a:endParaRPr lang="en-ES"/>
          </a:p>
        </p:txBody>
      </p:sp>
    </p:spTree>
    <p:extLst>
      <p:ext uri="{BB962C8B-B14F-4D97-AF65-F5344CB8AC3E}">
        <p14:creationId xmlns:p14="http://schemas.microsoft.com/office/powerpoint/2010/main" val="146706115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Opening Section 1 - Headline + Subhead">
    <p:bg>
      <p:bgPr>
        <a:solidFill>
          <a:schemeClr val="bg1">
            <a:lumMod val="95000"/>
          </a:schemeClr>
        </a:solidFill>
        <a:effectLst/>
      </p:bgPr>
    </p:bg>
    <p:spTree>
      <p:nvGrpSpPr>
        <p:cNvPr id="1" name=""/>
        <p:cNvGrpSpPr/>
        <p:nvPr/>
      </p:nvGrpSpPr>
      <p:grpSpPr>
        <a:xfrm>
          <a:off x="0" y="0"/>
          <a:ext cx="0" cy="0"/>
          <a:chOff x="0" y="0"/>
          <a:chExt cx="0" cy="0"/>
        </a:xfrm>
      </p:grpSpPr>
      <p:sp>
        <p:nvSpPr>
          <p:cNvPr id="5" name="Title 8"/>
          <p:cNvSpPr>
            <a:spLocks noGrp="1"/>
          </p:cNvSpPr>
          <p:nvPr>
            <p:ph type="title"/>
          </p:nvPr>
        </p:nvSpPr>
        <p:spPr>
          <a:xfrm>
            <a:off x="913017" y="1255290"/>
            <a:ext cx="7336462" cy="1325563"/>
          </a:xfrm>
          <a:prstGeom prst="rect">
            <a:avLst/>
          </a:prstGeom>
        </p:spPr>
        <p:txBody>
          <a:bodyPr lIns="0" rIns="0" anchor="t">
            <a:noAutofit/>
          </a:bodyPr>
          <a:lstStyle>
            <a:lvl1pPr>
              <a:defRPr sz="5400" b="1" i="0">
                <a:latin typeface="Montserrat" pitchFamily="2" charset="77"/>
              </a:defRPr>
            </a:lvl1pPr>
          </a:lstStyle>
          <a:p>
            <a:r>
              <a:rPr lang="en-US"/>
              <a:t>Click to edit Master title style</a:t>
            </a:r>
          </a:p>
        </p:txBody>
      </p:sp>
      <p:sp>
        <p:nvSpPr>
          <p:cNvPr id="7" name="Title 8">
            <a:extLst>
              <a:ext uri="{FF2B5EF4-FFF2-40B4-BE49-F238E27FC236}">
                <a16:creationId xmlns:a16="http://schemas.microsoft.com/office/drawing/2014/main" id="{D98BD89A-DBE5-A743-BB48-FF59E26F1E98}"/>
              </a:ext>
            </a:extLst>
          </p:cNvPr>
          <p:cNvSpPr txBox="1">
            <a:spLocks/>
          </p:cNvSpPr>
          <p:nvPr userDrawn="1"/>
        </p:nvSpPr>
        <p:spPr>
          <a:xfrm>
            <a:off x="913017" y="2938325"/>
            <a:ext cx="5182983" cy="3074849"/>
          </a:xfrm>
          <a:prstGeom prst="rect">
            <a:avLst/>
          </a:prstGeom>
        </p:spPr>
        <p:txBody>
          <a:bodyPr lIns="0" rIns="0" anchor="t">
            <a:noAutofit/>
          </a:bodyPr>
          <a:lstStyle>
            <a:lvl1pPr algn="l" defTabSz="914400" rtl="0" eaLnBrk="1" latinLnBrk="0" hangingPunct="1">
              <a:lnSpc>
                <a:spcPct val="90000"/>
              </a:lnSpc>
              <a:spcBef>
                <a:spcPct val="0"/>
              </a:spcBef>
              <a:buNone/>
              <a:defRPr sz="5400" b="1" i="0" kern="1200">
                <a:solidFill>
                  <a:schemeClr val="tx1"/>
                </a:solidFill>
                <a:latin typeface="Montserrat" pitchFamily="2" charset="77"/>
                <a:ea typeface="+mj-ea"/>
                <a:cs typeface="+mj-cs"/>
              </a:defRPr>
            </a:lvl1pPr>
          </a:lstStyle>
          <a:p>
            <a:r>
              <a:rPr lang="en-US" sz="2800" b="0"/>
              <a:t>Click to edit Master title style</a:t>
            </a:r>
          </a:p>
        </p:txBody>
      </p:sp>
    </p:spTree>
    <p:extLst>
      <p:ext uri="{BB962C8B-B14F-4D97-AF65-F5344CB8AC3E}">
        <p14:creationId xmlns:p14="http://schemas.microsoft.com/office/powerpoint/2010/main" val="217968563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Opening Section 2 - Headline + Small Image">
    <p:bg>
      <p:bgPr>
        <a:solidFill>
          <a:schemeClr val="bg1">
            <a:lumMod val="95000"/>
          </a:schemeClr>
        </a:solidFill>
        <a:effectLst/>
      </p:bgPr>
    </p:bg>
    <p:spTree>
      <p:nvGrpSpPr>
        <p:cNvPr id="1" name=""/>
        <p:cNvGrpSpPr/>
        <p:nvPr/>
      </p:nvGrpSpPr>
      <p:grpSpPr>
        <a:xfrm>
          <a:off x="0" y="0"/>
          <a:ext cx="0" cy="0"/>
          <a:chOff x="0" y="0"/>
          <a:chExt cx="0" cy="0"/>
        </a:xfrm>
      </p:grpSpPr>
      <p:sp>
        <p:nvSpPr>
          <p:cNvPr id="9" name="Slide Number Placeholder 8"/>
          <p:cNvSpPr>
            <a:spLocks noGrp="1"/>
          </p:cNvSpPr>
          <p:nvPr>
            <p:ph type="sldNum" sz="quarter" idx="13"/>
          </p:nvPr>
        </p:nvSpPr>
        <p:spPr>
          <a:xfrm>
            <a:off x="8610600" y="6356350"/>
            <a:ext cx="2743200" cy="365125"/>
          </a:xfrm>
          <a:prstGeom prst="rect">
            <a:avLst/>
          </a:prstGeom>
        </p:spPr>
        <p:txBody>
          <a:bodyPr/>
          <a:lstStyle>
            <a:lvl1pPr>
              <a:defRPr b="0" i="0">
                <a:latin typeface="Montserrat" pitchFamily="2" charset="77"/>
              </a:defRPr>
            </a:lvl1pPr>
          </a:lstStyle>
          <a:p>
            <a:fld id="{754CDBBC-BA4C-8E4D-94D6-4BFAAB1660F2}" type="slidenum">
              <a:rPr lang="en-US" smtClean="0"/>
              <a:pPr/>
              <a:t>‹#›</a:t>
            </a:fld>
            <a:endParaRPr lang="en-US"/>
          </a:p>
        </p:txBody>
      </p:sp>
      <p:sp>
        <p:nvSpPr>
          <p:cNvPr id="6" name="Picture Placeholder 29">
            <a:extLst>
              <a:ext uri="{FF2B5EF4-FFF2-40B4-BE49-F238E27FC236}">
                <a16:creationId xmlns:a16="http://schemas.microsoft.com/office/drawing/2014/main" id="{27A9BBD3-5341-2A41-90B9-FEAD0164159E}"/>
              </a:ext>
            </a:extLst>
          </p:cNvPr>
          <p:cNvSpPr>
            <a:spLocks noGrp="1"/>
          </p:cNvSpPr>
          <p:nvPr>
            <p:ph type="pic" sz="quarter" idx="14"/>
          </p:nvPr>
        </p:nvSpPr>
        <p:spPr>
          <a:xfrm>
            <a:off x="7458075" y="-1"/>
            <a:ext cx="4733924" cy="6858001"/>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5" name="Title 8"/>
          <p:cNvSpPr>
            <a:spLocks noGrp="1"/>
          </p:cNvSpPr>
          <p:nvPr>
            <p:ph type="title"/>
          </p:nvPr>
        </p:nvSpPr>
        <p:spPr>
          <a:xfrm>
            <a:off x="913016" y="1255290"/>
            <a:ext cx="10558547" cy="1325563"/>
          </a:xfrm>
          <a:prstGeom prst="rect">
            <a:avLst/>
          </a:prstGeom>
        </p:spPr>
        <p:txBody>
          <a:bodyPr lIns="0" rIns="0" anchor="t">
            <a:noAutofit/>
          </a:bodyPr>
          <a:lstStyle>
            <a:lvl1pPr>
              <a:defRPr sz="5400" b="1" i="0">
                <a:latin typeface="Montserrat" pitchFamily="2" charset="77"/>
              </a:defRPr>
            </a:lvl1pPr>
          </a:lstStyle>
          <a:p>
            <a:r>
              <a:rPr lang="en-US"/>
              <a:t>Click to edit Master title style</a:t>
            </a:r>
          </a:p>
        </p:txBody>
      </p:sp>
    </p:spTree>
    <p:extLst>
      <p:ext uri="{BB962C8B-B14F-4D97-AF65-F5344CB8AC3E}">
        <p14:creationId xmlns:p14="http://schemas.microsoft.com/office/powerpoint/2010/main" val="215611510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Opening Section 3 - Headline + Big Image">
    <p:bg>
      <p:bgPr>
        <a:solidFill>
          <a:schemeClr val="bg1">
            <a:lumMod val="95000"/>
          </a:schemeClr>
        </a:solidFill>
        <a:effectLst/>
      </p:bgPr>
    </p:bg>
    <p:spTree>
      <p:nvGrpSpPr>
        <p:cNvPr id="1" name=""/>
        <p:cNvGrpSpPr/>
        <p:nvPr/>
      </p:nvGrpSpPr>
      <p:grpSpPr>
        <a:xfrm>
          <a:off x="0" y="0"/>
          <a:ext cx="0" cy="0"/>
          <a:chOff x="0" y="0"/>
          <a:chExt cx="0" cy="0"/>
        </a:xfrm>
      </p:grpSpPr>
      <p:sp>
        <p:nvSpPr>
          <p:cNvPr id="4" name="Picture Placeholder 29">
            <a:extLst>
              <a:ext uri="{FF2B5EF4-FFF2-40B4-BE49-F238E27FC236}">
                <a16:creationId xmlns:a16="http://schemas.microsoft.com/office/drawing/2014/main" id="{143C6071-2364-134C-9DAC-C4606E1E5EA2}"/>
              </a:ext>
            </a:extLst>
          </p:cNvPr>
          <p:cNvSpPr>
            <a:spLocks noGrp="1"/>
          </p:cNvSpPr>
          <p:nvPr>
            <p:ph type="pic" sz="quarter" idx="14"/>
          </p:nvPr>
        </p:nvSpPr>
        <p:spPr>
          <a:xfrm>
            <a:off x="4638502" y="0"/>
            <a:ext cx="7553498" cy="6858001"/>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5" name="Title 8"/>
          <p:cNvSpPr>
            <a:spLocks noGrp="1"/>
          </p:cNvSpPr>
          <p:nvPr>
            <p:ph type="title"/>
          </p:nvPr>
        </p:nvSpPr>
        <p:spPr>
          <a:xfrm>
            <a:off x="913016" y="1255290"/>
            <a:ext cx="10558547" cy="1325563"/>
          </a:xfrm>
          <a:prstGeom prst="rect">
            <a:avLst/>
          </a:prstGeom>
        </p:spPr>
        <p:txBody>
          <a:bodyPr lIns="0" rIns="0" anchor="t">
            <a:noAutofit/>
          </a:bodyPr>
          <a:lstStyle>
            <a:lvl1pPr>
              <a:defRPr sz="5400" b="1" i="0">
                <a:latin typeface="Montserrat" pitchFamily="2" charset="77"/>
              </a:defRPr>
            </a:lvl1pPr>
          </a:lstStyle>
          <a:p>
            <a:r>
              <a:rPr lang="en-US"/>
              <a:t>Click to edit Master title style</a:t>
            </a:r>
          </a:p>
        </p:txBody>
      </p:sp>
    </p:spTree>
    <p:extLst>
      <p:ext uri="{BB962C8B-B14F-4D97-AF65-F5344CB8AC3E}">
        <p14:creationId xmlns:p14="http://schemas.microsoft.com/office/powerpoint/2010/main" val="404164282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Opening Section 4 - Top Headline + Image Full Slide">
    <p:bg>
      <p:bgPr>
        <a:solidFill>
          <a:schemeClr val="bg1">
            <a:lumMod val="95000"/>
          </a:schemeClr>
        </a:solidFill>
        <a:effectLst/>
      </p:bgPr>
    </p:bg>
    <p:spTree>
      <p:nvGrpSpPr>
        <p:cNvPr id="1" name=""/>
        <p:cNvGrpSpPr/>
        <p:nvPr/>
      </p:nvGrpSpPr>
      <p:grpSpPr>
        <a:xfrm>
          <a:off x="0" y="0"/>
          <a:ext cx="0" cy="0"/>
          <a:chOff x="0" y="0"/>
          <a:chExt cx="0" cy="0"/>
        </a:xfrm>
      </p:grpSpPr>
      <p:sp>
        <p:nvSpPr>
          <p:cNvPr id="4" name="Picture Placeholder 29">
            <a:extLst>
              <a:ext uri="{FF2B5EF4-FFF2-40B4-BE49-F238E27FC236}">
                <a16:creationId xmlns:a16="http://schemas.microsoft.com/office/drawing/2014/main" id="{143C6071-2364-134C-9DAC-C4606E1E5EA2}"/>
              </a:ext>
            </a:extLst>
          </p:cNvPr>
          <p:cNvSpPr>
            <a:spLocks noGrp="1"/>
          </p:cNvSpPr>
          <p:nvPr>
            <p:ph type="pic" sz="quarter" idx="14"/>
          </p:nvPr>
        </p:nvSpPr>
        <p:spPr>
          <a:xfrm>
            <a:off x="0" y="0"/>
            <a:ext cx="12192000" cy="6858001"/>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5" name="Title 8"/>
          <p:cNvSpPr>
            <a:spLocks noGrp="1"/>
          </p:cNvSpPr>
          <p:nvPr>
            <p:ph type="title"/>
          </p:nvPr>
        </p:nvSpPr>
        <p:spPr>
          <a:xfrm>
            <a:off x="913016" y="1255290"/>
            <a:ext cx="4847704" cy="2173710"/>
          </a:xfrm>
          <a:prstGeom prst="rect">
            <a:avLst/>
          </a:prstGeom>
          <a:solidFill>
            <a:schemeClr val="accent1"/>
          </a:solidFill>
          <a:effectLst>
            <a:outerShdw sx="1000" sy="1000" algn="ctr" rotWithShape="0">
              <a:srgbClr val="000000"/>
            </a:outerShdw>
          </a:effectLst>
        </p:spPr>
        <p:txBody>
          <a:bodyPr lIns="0" rIns="0" anchor="t">
            <a:noAutofit/>
          </a:bodyPr>
          <a:lstStyle>
            <a:lvl1pPr marL="180000">
              <a:spcBef>
                <a:spcPts val="0"/>
              </a:spcBef>
              <a:defRPr sz="5400" b="1" i="0">
                <a:solidFill>
                  <a:schemeClr val="bg2"/>
                </a:solidFill>
                <a:latin typeface="Montserrat" pitchFamily="2" charset="77"/>
              </a:defRPr>
            </a:lvl1pPr>
          </a:lstStyle>
          <a:p>
            <a:r>
              <a:rPr lang="en-US"/>
              <a:t>Click to edit Master title style</a:t>
            </a:r>
          </a:p>
        </p:txBody>
      </p:sp>
    </p:spTree>
    <p:extLst>
      <p:ext uri="{BB962C8B-B14F-4D97-AF65-F5344CB8AC3E}">
        <p14:creationId xmlns:p14="http://schemas.microsoft.com/office/powerpoint/2010/main" val="265651314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Opening Section 5 - Bottom Headline + Image Full Slide">
    <p:bg>
      <p:bgPr>
        <a:solidFill>
          <a:schemeClr val="bg1">
            <a:lumMod val="95000"/>
          </a:schemeClr>
        </a:solidFill>
        <a:effectLst/>
      </p:bgPr>
    </p:bg>
    <p:spTree>
      <p:nvGrpSpPr>
        <p:cNvPr id="1" name=""/>
        <p:cNvGrpSpPr/>
        <p:nvPr/>
      </p:nvGrpSpPr>
      <p:grpSpPr>
        <a:xfrm>
          <a:off x="0" y="0"/>
          <a:ext cx="0" cy="0"/>
          <a:chOff x="0" y="0"/>
          <a:chExt cx="0" cy="0"/>
        </a:xfrm>
      </p:grpSpPr>
      <p:sp>
        <p:nvSpPr>
          <p:cNvPr id="4" name="Picture Placeholder 29">
            <a:extLst>
              <a:ext uri="{FF2B5EF4-FFF2-40B4-BE49-F238E27FC236}">
                <a16:creationId xmlns:a16="http://schemas.microsoft.com/office/drawing/2014/main" id="{143C6071-2364-134C-9DAC-C4606E1E5EA2}"/>
              </a:ext>
            </a:extLst>
          </p:cNvPr>
          <p:cNvSpPr>
            <a:spLocks noGrp="1"/>
          </p:cNvSpPr>
          <p:nvPr>
            <p:ph type="pic" sz="quarter" idx="14"/>
          </p:nvPr>
        </p:nvSpPr>
        <p:spPr>
          <a:xfrm>
            <a:off x="0" y="0"/>
            <a:ext cx="12192000" cy="6858001"/>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5" name="Title 8"/>
          <p:cNvSpPr>
            <a:spLocks noGrp="1"/>
          </p:cNvSpPr>
          <p:nvPr>
            <p:ph type="title"/>
          </p:nvPr>
        </p:nvSpPr>
        <p:spPr>
          <a:xfrm>
            <a:off x="6362840" y="3769890"/>
            <a:ext cx="4847704" cy="2173710"/>
          </a:xfrm>
          <a:prstGeom prst="rect">
            <a:avLst/>
          </a:prstGeom>
          <a:solidFill>
            <a:schemeClr val="accent1"/>
          </a:solidFill>
          <a:effectLst>
            <a:outerShdw sx="1000" sy="1000" algn="ctr" rotWithShape="0">
              <a:srgbClr val="000000"/>
            </a:outerShdw>
          </a:effectLst>
        </p:spPr>
        <p:txBody>
          <a:bodyPr lIns="0" rIns="0" anchor="t">
            <a:noAutofit/>
          </a:bodyPr>
          <a:lstStyle>
            <a:lvl1pPr marL="180000">
              <a:spcBef>
                <a:spcPts val="0"/>
              </a:spcBef>
              <a:defRPr sz="5400" b="1" i="0">
                <a:solidFill>
                  <a:schemeClr val="bg2"/>
                </a:solidFill>
                <a:latin typeface="Montserrat" pitchFamily="2" charset="77"/>
              </a:defRPr>
            </a:lvl1pPr>
          </a:lstStyle>
          <a:p>
            <a:r>
              <a:rPr lang="en-US"/>
              <a:t>Click to edit Master title style</a:t>
            </a:r>
          </a:p>
        </p:txBody>
      </p:sp>
    </p:spTree>
    <p:extLst>
      <p:ext uri="{BB962C8B-B14F-4D97-AF65-F5344CB8AC3E}">
        <p14:creationId xmlns:p14="http://schemas.microsoft.com/office/powerpoint/2010/main" val="243263197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ubsection 1 - Headline + Image">
    <p:bg>
      <p:bgPr>
        <a:solidFill>
          <a:schemeClr val="tx2"/>
        </a:solidFill>
        <a:effectLst/>
      </p:bgPr>
    </p:bg>
    <p:spTree>
      <p:nvGrpSpPr>
        <p:cNvPr id="1" name=""/>
        <p:cNvGrpSpPr/>
        <p:nvPr/>
      </p:nvGrpSpPr>
      <p:grpSpPr>
        <a:xfrm>
          <a:off x="0" y="0"/>
          <a:ext cx="0" cy="0"/>
          <a:chOff x="0" y="0"/>
          <a:chExt cx="0" cy="0"/>
        </a:xfrm>
      </p:grpSpPr>
      <p:sp>
        <p:nvSpPr>
          <p:cNvPr id="4" name="Title 8"/>
          <p:cNvSpPr>
            <a:spLocks noGrp="1"/>
          </p:cNvSpPr>
          <p:nvPr>
            <p:ph type="title"/>
          </p:nvPr>
        </p:nvSpPr>
        <p:spPr>
          <a:xfrm>
            <a:off x="913016" y="1574779"/>
            <a:ext cx="4275929" cy="1325563"/>
          </a:xfrm>
          <a:prstGeom prst="rect">
            <a:avLst/>
          </a:prstGeom>
        </p:spPr>
        <p:txBody>
          <a:bodyPr lIns="0" rIns="0" anchor="t">
            <a:noAutofit/>
          </a:bodyPr>
          <a:lstStyle>
            <a:lvl1pPr>
              <a:lnSpc>
                <a:spcPct val="80000"/>
              </a:lnSpc>
              <a:defRPr sz="5400" b="1" i="0">
                <a:solidFill>
                  <a:srgbClr val="FFFFFF"/>
                </a:solidFill>
                <a:latin typeface="Montserrat" pitchFamily="2" charset="77"/>
              </a:defRPr>
            </a:lvl1pPr>
          </a:lstStyle>
          <a:p>
            <a:r>
              <a:rPr lang="en-US"/>
              <a:t>Click to edit Master title style</a:t>
            </a:r>
          </a:p>
        </p:txBody>
      </p:sp>
      <p:sp>
        <p:nvSpPr>
          <p:cNvPr id="5" name="Picture Placeholder 29"/>
          <p:cNvSpPr>
            <a:spLocks noGrp="1"/>
          </p:cNvSpPr>
          <p:nvPr>
            <p:ph type="pic" sz="quarter" idx="12"/>
          </p:nvPr>
        </p:nvSpPr>
        <p:spPr>
          <a:xfrm>
            <a:off x="0" y="2699132"/>
            <a:ext cx="5188945" cy="4158867"/>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pic>
        <p:nvPicPr>
          <p:cNvPr id="3" name="Imagen 2">
            <a:extLst>
              <a:ext uri="{FF2B5EF4-FFF2-40B4-BE49-F238E27FC236}">
                <a16:creationId xmlns:a16="http://schemas.microsoft.com/office/drawing/2014/main" id="{231BCBC8-215D-974F-962B-7DA68F435B57}"/>
              </a:ext>
            </a:extLst>
          </p:cNvPr>
          <p:cNvPicPr>
            <a:picLocks noChangeAspect="1"/>
          </p:cNvPicPr>
          <p:nvPr userDrawn="1"/>
        </p:nvPicPr>
        <p:blipFill>
          <a:blip r:embed="rId2"/>
          <a:stretch>
            <a:fillRect/>
          </a:stretch>
        </p:blipFill>
        <p:spPr>
          <a:xfrm>
            <a:off x="748296" y="357977"/>
            <a:ext cx="1006993" cy="541762"/>
          </a:xfrm>
          <a:prstGeom prst="rect">
            <a:avLst/>
          </a:prstGeom>
        </p:spPr>
      </p:pic>
    </p:spTree>
    <p:extLst>
      <p:ext uri="{BB962C8B-B14F-4D97-AF65-F5344CB8AC3E}">
        <p14:creationId xmlns:p14="http://schemas.microsoft.com/office/powerpoint/2010/main" val="24302208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FA04F4F-E61E-927B-12A7-1F7D9E14A42C}"/>
              </a:ext>
            </a:extLst>
          </p:cNvPr>
          <p:cNvSpPr>
            <a:spLocks noGrp="1"/>
          </p:cNvSpPr>
          <p:nvPr>
            <p:ph type="title"/>
          </p:nvPr>
        </p:nvSpPr>
        <p:spPr/>
        <p:txBody>
          <a:bodyPr/>
          <a:lstStyle/>
          <a:p>
            <a:r>
              <a:rPr lang="es-ES"/>
              <a:t>Haga clic para modificar el estilo de título del patrón</a:t>
            </a:r>
            <a:endParaRPr lang="en-US"/>
          </a:p>
        </p:txBody>
      </p:sp>
      <p:sp>
        <p:nvSpPr>
          <p:cNvPr id="3" name="Marcador de contenido 2">
            <a:extLst>
              <a:ext uri="{FF2B5EF4-FFF2-40B4-BE49-F238E27FC236}">
                <a16:creationId xmlns:a16="http://schemas.microsoft.com/office/drawing/2014/main" id="{824B82E8-B8EC-5CF4-7C20-8218DB079C7F}"/>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Marcador de contenido 3">
            <a:extLst>
              <a:ext uri="{FF2B5EF4-FFF2-40B4-BE49-F238E27FC236}">
                <a16:creationId xmlns:a16="http://schemas.microsoft.com/office/drawing/2014/main" id="{9D86A83A-E6B1-0F3B-5E7A-25A5EB6729B4}"/>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5" name="Marcador de fecha 4">
            <a:extLst>
              <a:ext uri="{FF2B5EF4-FFF2-40B4-BE49-F238E27FC236}">
                <a16:creationId xmlns:a16="http://schemas.microsoft.com/office/drawing/2014/main" id="{04D35F8C-C8A0-D64B-31D3-48283099EE8A}"/>
              </a:ext>
            </a:extLst>
          </p:cNvPr>
          <p:cNvSpPr>
            <a:spLocks noGrp="1"/>
          </p:cNvSpPr>
          <p:nvPr>
            <p:ph type="dt" sz="half" idx="10"/>
          </p:nvPr>
        </p:nvSpPr>
        <p:spPr/>
        <p:txBody>
          <a:bodyPr/>
          <a:lstStyle/>
          <a:p>
            <a:fld id="{08CF65A6-053C-4BCC-85E7-98A1A5198377}" type="datetimeFigureOut">
              <a:rPr lang="en-US" smtClean="0"/>
              <a:t>12/7/2022</a:t>
            </a:fld>
            <a:endParaRPr lang="en-US"/>
          </a:p>
        </p:txBody>
      </p:sp>
      <p:sp>
        <p:nvSpPr>
          <p:cNvPr id="6" name="Marcador de pie de página 5">
            <a:extLst>
              <a:ext uri="{FF2B5EF4-FFF2-40B4-BE49-F238E27FC236}">
                <a16:creationId xmlns:a16="http://schemas.microsoft.com/office/drawing/2014/main" id="{6038C73D-B7CF-EC1A-C091-5FC8D822EAA0}"/>
              </a:ext>
            </a:extLst>
          </p:cNvPr>
          <p:cNvSpPr>
            <a:spLocks noGrp="1"/>
          </p:cNvSpPr>
          <p:nvPr>
            <p:ph type="ftr" sz="quarter" idx="11"/>
          </p:nvPr>
        </p:nvSpPr>
        <p:spPr/>
        <p:txBody>
          <a:bodyPr/>
          <a:lstStyle/>
          <a:p>
            <a:endParaRPr lang="en-US"/>
          </a:p>
        </p:txBody>
      </p:sp>
      <p:sp>
        <p:nvSpPr>
          <p:cNvPr id="7" name="Marcador de número de diapositiva 6">
            <a:extLst>
              <a:ext uri="{FF2B5EF4-FFF2-40B4-BE49-F238E27FC236}">
                <a16:creationId xmlns:a16="http://schemas.microsoft.com/office/drawing/2014/main" id="{910C9912-7EA8-BA48-E628-9E0A1EAB248F}"/>
              </a:ext>
            </a:extLst>
          </p:cNvPr>
          <p:cNvSpPr>
            <a:spLocks noGrp="1"/>
          </p:cNvSpPr>
          <p:nvPr>
            <p:ph type="sldNum" sz="quarter" idx="12"/>
          </p:nvPr>
        </p:nvSpPr>
        <p:spPr/>
        <p:txBody>
          <a:bodyPr/>
          <a:lstStyle/>
          <a:p>
            <a:fld id="{7C2CCC7D-32D8-4A12-898C-EF6F653A0754}" type="slidenum">
              <a:rPr lang="en-US" smtClean="0"/>
              <a:t>‹#›</a:t>
            </a:fld>
            <a:endParaRPr lang="en-US"/>
          </a:p>
        </p:txBody>
      </p:sp>
    </p:spTree>
    <p:extLst>
      <p:ext uri="{BB962C8B-B14F-4D97-AF65-F5344CB8AC3E}">
        <p14:creationId xmlns:p14="http://schemas.microsoft.com/office/powerpoint/2010/main" val="23282584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Headline 1 + 2 Images ">
    <p:spTree>
      <p:nvGrpSpPr>
        <p:cNvPr id="1" name=""/>
        <p:cNvGrpSpPr/>
        <p:nvPr/>
      </p:nvGrpSpPr>
      <p:grpSpPr>
        <a:xfrm>
          <a:off x="0" y="0"/>
          <a:ext cx="0" cy="0"/>
          <a:chOff x="0" y="0"/>
          <a:chExt cx="0" cy="0"/>
        </a:xfrm>
      </p:grpSpPr>
      <p:sp>
        <p:nvSpPr>
          <p:cNvPr id="5" name="Picture Placeholder 29"/>
          <p:cNvSpPr>
            <a:spLocks noGrp="1"/>
          </p:cNvSpPr>
          <p:nvPr>
            <p:ph type="pic" sz="quarter" idx="12"/>
          </p:nvPr>
        </p:nvSpPr>
        <p:spPr>
          <a:xfrm>
            <a:off x="0" y="0"/>
            <a:ext cx="12192000" cy="4524292"/>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6" name="Picture Placeholder 29"/>
          <p:cNvSpPr>
            <a:spLocks noGrp="1"/>
          </p:cNvSpPr>
          <p:nvPr>
            <p:ph type="pic" sz="quarter" idx="13"/>
          </p:nvPr>
        </p:nvSpPr>
        <p:spPr>
          <a:xfrm>
            <a:off x="4485861" y="3935894"/>
            <a:ext cx="2926800" cy="2922106"/>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7" name="Rectangle 6"/>
          <p:cNvSpPr/>
          <p:nvPr userDrawn="1"/>
        </p:nvSpPr>
        <p:spPr>
          <a:xfrm>
            <a:off x="7412661" y="4524292"/>
            <a:ext cx="4779339" cy="23337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Montserrat" pitchFamily="2" charset="77"/>
            </a:endParaRPr>
          </a:p>
        </p:txBody>
      </p:sp>
      <p:sp>
        <p:nvSpPr>
          <p:cNvPr id="10" name="Title 8"/>
          <p:cNvSpPr>
            <a:spLocks noGrp="1"/>
          </p:cNvSpPr>
          <p:nvPr>
            <p:ph type="title"/>
          </p:nvPr>
        </p:nvSpPr>
        <p:spPr>
          <a:xfrm>
            <a:off x="913016" y="1574779"/>
            <a:ext cx="9685211"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Tree>
    <p:extLst>
      <p:ext uri="{BB962C8B-B14F-4D97-AF65-F5344CB8AC3E}">
        <p14:creationId xmlns:p14="http://schemas.microsoft.com/office/powerpoint/2010/main" val="137709456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Headline 2 + 2 Images ">
    <p:spTree>
      <p:nvGrpSpPr>
        <p:cNvPr id="1" name=""/>
        <p:cNvGrpSpPr/>
        <p:nvPr/>
      </p:nvGrpSpPr>
      <p:grpSpPr>
        <a:xfrm>
          <a:off x="0" y="0"/>
          <a:ext cx="0" cy="0"/>
          <a:chOff x="0" y="0"/>
          <a:chExt cx="0" cy="0"/>
        </a:xfrm>
      </p:grpSpPr>
      <p:sp>
        <p:nvSpPr>
          <p:cNvPr id="4" name="Picture Placeholder 29"/>
          <p:cNvSpPr>
            <a:spLocks noGrp="1"/>
          </p:cNvSpPr>
          <p:nvPr>
            <p:ph type="pic" sz="quarter" idx="12"/>
          </p:nvPr>
        </p:nvSpPr>
        <p:spPr>
          <a:xfrm>
            <a:off x="4494882" y="-1"/>
            <a:ext cx="7697117" cy="4869455"/>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5" name="Picture Placeholder 29"/>
          <p:cNvSpPr>
            <a:spLocks noGrp="1"/>
          </p:cNvSpPr>
          <p:nvPr>
            <p:ph type="pic" sz="quarter" idx="13"/>
          </p:nvPr>
        </p:nvSpPr>
        <p:spPr>
          <a:xfrm>
            <a:off x="7337234" y="4869454"/>
            <a:ext cx="4854764" cy="1988546"/>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6" name="Title 8"/>
          <p:cNvSpPr>
            <a:spLocks noGrp="1"/>
          </p:cNvSpPr>
          <p:nvPr>
            <p:ph type="title"/>
          </p:nvPr>
        </p:nvSpPr>
        <p:spPr>
          <a:xfrm>
            <a:off x="913016" y="1596812"/>
            <a:ext cx="3581865"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Tree>
    <p:extLst>
      <p:ext uri="{BB962C8B-B14F-4D97-AF65-F5344CB8AC3E}">
        <p14:creationId xmlns:p14="http://schemas.microsoft.com/office/powerpoint/2010/main" val="87228484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Headline + Subhead + Text + Image">
    <p:spTree>
      <p:nvGrpSpPr>
        <p:cNvPr id="1" name=""/>
        <p:cNvGrpSpPr/>
        <p:nvPr/>
      </p:nvGrpSpPr>
      <p:grpSpPr>
        <a:xfrm>
          <a:off x="0" y="0"/>
          <a:ext cx="0" cy="0"/>
          <a:chOff x="0" y="0"/>
          <a:chExt cx="0" cy="0"/>
        </a:xfrm>
      </p:grpSpPr>
      <p:sp>
        <p:nvSpPr>
          <p:cNvPr id="4" name="Picture Placeholder 29"/>
          <p:cNvSpPr>
            <a:spLocks noGrp="1"/>
          </p:cNvSpPr>
          <p:nvPr>
            <p:ph type="pic" sz="quarter" idx="12"/>
          </p:nvPr>
        </p:nvSpPr>
        <p:spPr>
          <a:xfrm>
            <a:off x="6689035" y="1596812"/>
            <a:ext cx="5502964" cy="5261188"/>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6" name="Title 8"/>
          <p:cNvSpPr>
            <a:spLocks noGrp="1"/>
          </p:cNvSpPr>
          <p:nvPr>
            <p:ph type="title"/>
          </p:nvPr>
        </p:nvSpPr>
        <p:spPr>
          <a:xfrm>
            <a:off x="913016" y="1596812"/>
            <a:ext cx="5502964"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a:t>
            </a:r>
          </a:p>
        </p:txBody>
      </p:sp>
      <p:sp>
        <p:nvSpPr>
          <p:cNvPr id="3" name="Text Placeholder 2">
            <a:extLst>
              <a:ext uri="{FF2B5EF4-FFF2-40B4-BE49-F238E27FC236}">
                <a16:creationId xmlns:a16="http://schemas.microsoft.com/office/drawing/2014/main" id="{BF1C54E2-5FBF-F746-A601-458B37BB2E82}"/>
              </a:ext>
            </a:extLst>
          </p:cNvPr>
          <p:cNvSpPr>
            <a:spLocks noGrp="1"/>
          </p:cNvSpPr>
          <p:nvPr>
            <p:ph type="body" sz="quarter" idx="13"/>
          </p:nvPr>
        </p:nvSpPr>
        <p:spPr>
          <a:xfrm>
            <a:off x="913015" y="3776663"/>
            <a:ext cx="5502965" cy="2455862"/>
          </a:xfrm>
          <a:prstGeom prst="rect">
            <a:avLst/>
          </a:prstGeom>
        </p:spPr>
        <p:txBody>
          <a:bodyPr/>
          <a:lstStyle>
            <a:lvl1pPr>
              <a:buClr>
                <a:schemeClr val="accent1"/>
              </a:buClr>
              <a:defRPr sz="1800" b="0" i="0">
                <a:latin typeface="Montserrat" pitchFamily="2" charset="77"/>
              </a:defRPr>
            </a:lvl1pPr>
            <a:lvl2pPr>
              <a:buClr>
                <a:schemeClr val="accent1"/>
              </a:buClr>
              <a:defRPr sz="1800" b="0" i="0">
                <a:latin typeface="Montserrat" pitchFamily="2" charset="77"/>
              </a:defRPr>
            </a:lvl2pPr>
            <a:lvl3pPr>
              <a:buClr>
                <a:schemeClr val="accent1"/>
              </a:buClr>
              <a:defRPr sz="1800" b="0" i="0">
                <a:latin typeface="Montserrat" pitchFamily="2" charset="77"/>
              </a:defRPr>
            </a:lvl3pPr>
            <a:lvl4pPr>
              <a:buClr>
                <a:schemeClr val="accent1"/>
              </a:buClr>
              <a:defRPr sz="1800" b="0" i="0">
                <a:latin typeface="Montserrat" pitchFamily="2" charset="77"/>
              </a:defRPr>
            </a:lvl4pPr>
            <a:lvl5pPr>
              <a:buClr>
                <a:schemeClr val="accent1"/>
              </a:buClr>
              <a:defRPr sz="1800" b="0" i="0">
                <a:latin typeface="Montserrat" pitchFamily="2" charset="77"/>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sp>
        <p:nvSpPr>
          <p:cNvPr id="8" name="Title 8">
            <a:extLst>
              <a:ext uri="{FF2B5EF4-FFF2-40B4-BE49-F238E27FC236}">
                <a16:creationId xmlns:a16="http://schemas.microsoft.com/office/drawing/2014/main" id="{A83BDE54-F1F8-FB40-B988-1F050F249F1C}"/>
              </a:ext>
            </a:extLst>
          </p:cNvPr>
          <p:cNvSpPr txBox="1">
            <a:spLocks/>
          </p:cNvSpPr>
          <p:nvPr userDrawn="1"/>
        </p:nvSpPr>
        <p:spPr>
          <a:xfrm>
            <a:off x="913016" y="3148532"/>
            <a:ext cx="5502964" cy="401973"/>
          </a:xfrm>
          <a:prstGeom prst="rect">
            <a:avLst/>
          </a:prstGeom>
        </p:spPr>
        <p:txBody>
          <a:bodyPr lIns="0" rIns="0" anchor="t">
            <a:noAutofit/>
          </a:bodyPr>
          <a:lstStyle>
            <a:lvl1pPr algn="l" defTabSz="914400" rtl="0" eaLnBrk="1" latinLnBrk="0" hangingPunct="1">
              <a:lnSpc>
                <a:spcPct val="80000"/>
              </a:lnSpc>
              <a:spcBef>
                <a:spcPct val="0"/>
              </a:spcBef>
              <a:buNone/>
              <a:defRPr sz="5400" b="1" i="0" kern="1200">
                <a:solidFill>
                  <a:schemeClr val="tx1"/>
                </a:solidFill>
                <a:latin typeface="Montserrat" pitchFamily="2" charset="77"/>
                <a:ea typeface="+mj-ea"/>
                <a:cs typeface="+mj-cs"/>
              </a:defRPr>
            </a:lvl1pPr>
          </a:lstStyle>
          <a:p>
            <a:r>
              <a:rPr lang="en-US" sz="2400" b="0" i="0">
                <a:latin typeface="Montserrat Medium" pitchFamily="2" charset="77"/>
              </a:rPr>
              <a:t>Click to edit Master title</a:t>
            </a:r>
          </a:p>
        </p:txBody>
      </p:sp>
    </p:spTree>
    <p:extLst>
      <p:ext uri="{BB962C8B-B14F-4D97-AF65-F5344CB8AC3E}">
        <p14:creationId xmlns:p14="http://schemas.microsoft.com/office/powerpoint/2010/main" val="362155208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Headline + Subhead + 3 Text + Image">
    <p:spTree>
      <p:nvGrpSpPr>
        <p:cNvPr id="1" name=""/>
        <p:cNvGrpSpPr/>
        <p:nvPr/>
      </p:nvGrpSpPr>
      <p:grpSpPr>
        <a:xfrm>
          <a:off x="0" y="0"/>
          <a:ext cx="0" cy="0"/>
          <a:chOff x="0" y="0"/>
          <a:chExt cx="0" cy="0"/>
        </a:xfrm>
      </p:grpSpPr>
      <p:sp>
        <p:nvSpPr>
          <p:cNvPr id="4" name="Picture Placeholder 29"/>
          <p:cNvSpPr>
            <a:spLocks noGrp="1"/>
          </p:cNvSpPr>
          <p:nvPr>
            <p:ph type="pic" sz="quarter" idx="12"/>
          </p:nvPr>
        </p:nvSpPr>
        <p:spPr>
          <a:xfrm>
            <a:off x="7295321" y="1"/>
            <a:ext cx="4896677" cy="3558209"/>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6" name="Title 8"/>
          <p:cNvSpPr>
            <a:spLocks noGrp="1"/>
          </p:cNvSpPr>
          <p:nvPr>
            <p:ph type="title"/>
          </p:nvPr>
        </p:nvSpPr>
        <p:spPr>
          <a:xfrm>
            <a:off x="913016" y="1596812"/>
            <a:ext cx="5502964"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a:t>
            </a:r>
          </a:p>
        </p:txBody>
      </p:sp>
      <p:sp>
        <p:nvSpPr>
          <p:cNvPr id="3" name="Text Placeholder 2">
            <a:extLst>
              <a:ext uri="{FF2B5EF4-FFF2-40B4-BE49-F238E27FC236}">
                <a16:creationId xmlns:a16="http://schemas.microsoft.com/office/drawing/2014/main" id="{BF1C54E2-5FBF-F746-A601-458B37BB2E82}"/>
              </a:ext>
            </a:extLst>
          </p:cNvPr>
          <p:cNvSpPr>
            <a:spLocks noGrp="1"/>
          </p:cNvSpPr>
          <p:nvPr>
            <p:ph type="body" sz="quarter" idx="13"/>
          </p:nvPr>
        </p:nvSpPr>
        <p:spPr>
          <a:xfrm>
            <a:off x="4620311" y="3776663"/>
            <a:ext cx="3152089" cy="2455862"/>
          </a:xfrm>
          <a:prstGeom prst="rect">
            <a:avLst/>
          </a:prstGeom>
        </p:spPr>
        <p:txBody>
          <a:bodyPr/>
          <a:lstStyle>
            <a:lvl1pPr>
              <a:buClr>
                <a:schemeClr val="accent1"/>
              </a:buClr>
              <a:defRPr sz="1800" b="0" i="0">
                <a:latin typeface="Montserrat" pitchFamily="2" charset="77"/>
              </a:defRPr>
            </a:lvl1pPr>
            <a:lvl2pPr>
              <a:buClr>
                <a:schemeClr val="accent1"/>
              </a:buClr>
              <a:defRPr sz="1800" b="0" i="0">
                <a:latin typeface="Montserrat" pitchFamily="2" charset="77"/>
              </a:defRPr>
            </a:lvl2pPr>
            <a:lvl3pPr>
              <a:buClr>
                <a:schemeClr val="accent1"/>
              </a:buClr>
              <a:defRPr sz="1800" b="0" i="0">
                <a:latin typeface="Montserrat" pitchFamily="2" charset="77"/>
              </a:defRPr>
            </a:lvl3pPr>
            <a:lvl4pPr>
              <a:buClr>
                <a:schemeClr val="accent1"/>
              </a:buClr>
              <a:defRPr sz="1800" b="0" i="0">
                <a:latin typeface="Montserrat" pitchFamily="2" charset="77"/>
              </a:defRPr>
            </a:lvl4pPr>
            <a:lvl5pPr>
              <a:buClr>
                <a:schemeClr val="accent1"/>
              </a:buClr>
              <a:defRPr sz="1800" b="0" i="0">
                <a:latin typeface="Montserrat" pitchFamily="2" charset="77"/>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sp>
        <p:nvSpPr>
          <p:cNvPr id="7" name="Title 8">
            <a:extLst>
              <a:ext uri="{FF2B5EF4-FFF2-40B4-BE49-F238E27FC236}">
                <a16:creationId xmlns:a16="http://schemas.microsoft.com/office/drawing/2014/main" id="{E97F88E0-75BB-EB40-969D-FF833F5449AF}"/>
              </a:ext>
            </a:extLst>
          </p:cNvPr>
          <p:cNvSpPr txBox="1">
            <a:spLocks/>
          </p:cNvSpPr>
          <p:nvPr userDrawn="1"/>
        </p:nvSpPr>
        <p:spPr>
          <a:xfrm>
            <a:off x="913016" y="3077744"/>
            <a:ext cx="5502964" cy="480466"/>
          </a:xfrm>
          <a:prstGeom prst="rect">
            <a:avLst/>
          </a:prstGeom>
        </p:spPr>
        <p:txBody>
          <a:bodyPr lIns="0" rIns="0" anchor="t">
            <a:noAutofit/>
          </a:bodyPr>
          <a:lstStyle>
            <a:lvl1pPr algn="l" defTabSz="914400" rtl="0" eaLnBrk="1" latinLnBrk="0" hangingPunct="1">
              <a:lnSpc>
                <a:spcPct val="80000"/>
              </a:lnSpc>
              <a:spcBef>
                <a:spcPct val="0"/>
              </a:spcBef>
              <a:buNone/>
              <a:defRPr sz="5400" b="1" i="0" kern="1200">
                <a:solidFill>
                  <a:schemeClr val="tx1"/>
                </a:solidFill>
                <a:latin typeface="Montserrat" pitchFamily="2" charset="77"/>
                <a:ea typeface="+mj-ea"/>
                <a:cs typeface="+mj-cs"/>
              </a:defRPr>
            </a:lvl1pPr>
          </a:lstStyle>
          <a:p>
            <a:r>
              <a:rPr lang="en-US" sz="2000" b="1"/>
              <a:t>Click to edit Master title</a:t>
            </a:r>
          </a:p>
        </p:txBody>
      </p:sp>
      <p:sp>
        <p:nvSpPr>
          <p:cNvPr id="8" name="Text Placeholder 2">
            <a:extLst>
              <a:ext uri="{FF2B5EF4-FFF2-40B4-BE49-F238E27FC236}">
                <a16:creationId xmlns:a16="http://schemas.microsoft.com/office/drawing/2014/main" id="{8D5B9FB7-B8B4-EE46-A4CA-B14C2032DFF8}"/>
              </a:ext>
            </a:extLst>
          </p:cNvPr>
          <p:cNvSpPr>
            <a:spLocks noGrp="1"/>
          </p:cNvSpPr>
          <p:nvPr>
            <p:ph type="body" sz="quarter" idx="14"/>
          </p:nvPr>
        </p:nvSpPr>
        <p:spPr>
          <a:xfrm>
            <a:off x="8406155" y="3776663"/>
            <a:ext cx="3152089" cy="2455862"/>
          </a:xfrm>
          <a:prstGeom prst="rect">
            <a:avLst/>
          </a:prstGeom>
        </p:spPr>
        <p:txBody>
          <a:bodyPr/>
          <a:lstStyle>
            <a:lvl1pPr>
              <a:buClr>
                <a:schemeClr val="accent1"/>
              </a:buClr>
              <a:defRPr sz="1800" b="0" i="0">
                <a:latin typeface="Montserrat" pitchFamily="2" charset="77"/>
              </a:defRPr>
            </a:lvl1pPr>
            <a:lvl2pPr>
              <a:buClr>
                <a:schemeClr val="accent1"/>
              </a:buClr>
              <a:defRPr sz="1800" b="0" i="0">
                <a:latin typeface="Montserrat" pitchFamily="2" charset="77"/>
              </a:defRPr>
            </a:lvl2pPr>
            <a:lvl3pPr>
              <a:buClr>
                <a:schemeClr val="accent1"/>
              </a:buClr>
              <a:defRPr sz="1800" b="0" i="0">
                <a:latin typeface="Montserrat" pitchFamily="2" charset="77"/>
              </a:defRPr>
            </a:lvl3pPr>
            <a:lvl4pPr>
              <a:buClr>
                <a:schemeClr val="accent1"/>
              </a:buClr>
              <a:defRPr sz="1800" b="0" i="0">
                <a:latin typeface="Montserrat" pitchFamily="2" charset="77"/>
              </a:defRPr>
            </a:lvl4pPr>
            <a:lvl5pPr>
              <a:buClr>
                <a:schemeClr val="accent1"/>
              </a:buClr>
              <a:defRPr sz="1800" b="0" i="0">
                <a:latin typeface="Montserrat" pitchFamily="2" charset="77"/>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sp>
        <p:nvSpPr>
          <p:cNvPr id="9" name="Text Placeholder 2">
            <a:extLst>
              <a:ext uri="{FF2B5EF4-FFF2-40B4-BE49-F238E27FC236}">
                <a16:creationId xmlns:a16="http://schemas.microsoft.com/office/drawing/2014/main" id="{A66B95E2-7174-024B-9D52-66367BB832D5}"/>
              </a:ext>
            </a:extLst>
          </p:cNvPr>
          <p:cNvSpPr>
            <a:spLocks noGrp="1"/>
          </p:cNvSpPr>
          <p:nvPr>
            <p:ph type="body" sz="quarter" idx="15"/>
          </p:nvPr>
        </p:nvSpPr>
        <p:spPr>
          <a:xfrm>
            <a:off x="834467" y="3776663"/>
            <a:ext cx="3152089" cy="2455862"/>
          </a:xfrm>
          <a:prstGeom prst="rect">
            <a:avLst/>
          </a:prstGeom>
        </p:spPr>
        <p:txBody>
          <a:bodyPr/>
          <a:lstStyle>
            <a:lvl1pPr>
              <a:buClr>
                <a:schemeClr val="accent1"/>
              </a:buClr>
              <a:defRPr sz="1800" b="0" i="0">
                <a:latin typeface="Montserrat" pitchFamily="2" charset="77"/>
              </a:defRPr>
            </a:lvl1pPr>
            <a:lvl2pPr>
              <a:buClr>
                <a:schemeClr val="accent1"/>
              </a:buClr>
              <a:defRPr sz="1800" b="0" i="0">
                <a:latin typeface="Montserrat" pitchFamily="2" charset="77"/>
              </a:defRPr>
            </a:lvl2pPr>
            <a:lvl3pPr>
              <a:buClr>
                <a:schemeClr val="accent1"/>
              </a:buClr>
              <a:defRPr sz="1800" b="0" i="0">
                <a:latin typeface="Montserrat" pitchFamily="2" charset="77"/>
              </a:defRPr>
            </a:lvl3pPr>
            <a:lvl4pPr>
              <a:buClr>
                <a:schemeClr val="accent1"/>
              </a:buClr>
              <a:defRPr sz="1800" b="0" i="0">
                <a:latin typeface="Montserrat" pitchFamily="2" charset="77"/>
              </a:defRPr>
            </a:lvl4pPr>
            <a:lvl5pPr>
              <a:buClr>
                <a:schemeClr val="accent1"/>
              </a:buClr>
              <a:defRPr sz="1800" b="0" i="0">
                <a:latin typeface="Montserrat" pitchFamily="2" charset="77"/>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spTree>
    <p:extLst>
      <p:ext uri="{BB962C8B-B14F-4D97-AF65-F5344CB8AC3E}">
        <p14:creationId xmlns:p14="http://schemas.microsoft.com/office/powerpoint/2010/main" val="297991463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Headline + 2 Subhead + 2 Text + Image">
    <p:spTree>
      <p:nvGrpSpPr>
        <p:cNvPr id="1" name=""/>
        <p:cNvGrpSpPr/>
        <p:nvPr/>
      </p:nvGrpSpPr>
      <p:grpSpPr>
        <a:xfrm>
          <a:off x="0" y="0"/>
          <a:ext cx="0" cy="0"/>
          <a:chOff x="0" y="0"/>
          <a:chExt cx="0" cy="0"/>
        </a:xfrm>
      </p:grpSpPr>
      <p:sp>
        <p:nvSpPr>
          <p:cNvPr id="4" name="Title 8"/>
          <p:cNvSpPr>
            <a:spLocks noGrp="1"/>
          </p:cNvSpPr>
          <p:nvPr>
            <p:ph type="title"/>
          </p:nvPr>
        </p:nvSpPr>
        <p:spPr>
          <a:xfrm>
            <a:off x="913016" y="1574779"/>
            <a:ext cx="4275929"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
        <p:nvSpPr>
          <p:cNvPr id="5" name="Picture Placeholder 29"/>
          <p:cNvSpPr>
            <a:spLocks noGrp="1"/>
          </p:cNvSpPr>
          <p:nvPr>
            <p:ph type="pic" sz="quarter" idx="12"/>
          </p:nvPr>
        </p:nvSpPr>
        <p:spPr>
          <a:xfrm>
            <a:off x="0" y="2699132"/>
            <a:ext cx="5188945" cy="4158867"/>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6" name="Rectangle 5"/>
          <p:cNvSpPr/>
          <p:nvPr userDrawn="1"/>
        </p:nvSpPr>
        <p:spPr>
          <a:xfrm>
            <a:off x="5188945" y="1"/>
            <a:ext cx="7003056"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Montserrat" pitchFamily="2" charset="77"/>
            </a:endParaRPr>
          </a:p>
        </p:txBody>
      </p:sp>
      <p:sp>
        <p:nvSpPr>
          <p:cNvPr id="3" name="Text Placeholder 2">
            <a:extLst>
              <a:ext uri="{FF2B5EF4-FFF2-40B4-BE49-F238E27FC236}">
                <a16:creationId xmlns:a16="http://schemas.microsoft.com/office/drawing/2014/main" id="{DEFE2AD3-8FB3-2745-B3DE-E5BA293F38CC}"/>
              </a:ext>
            </a:extLst>
          </p:cNvPr>
          <p:cNvSpPr>
            <a:spLocks noGrp="1"/>
          </p:cNvSpPr>
          <p:nvPr>
            <p:ph type="body" sz="quarter" idx="13"/>
          </p:nvPr>
        </p:nvSpPr>
        <p:spPr>
          <a:xfrm>
            <a:off x="5867400" y="4416885"/>
            <a:ext cx="5702300" cy="1804528"/>
          </a:xfrm>
          <a:prstGeom prst="rect">
            <a:avLst/>
          </a:prstGeom>
        </p:spPr>
        <p:txBody>
          <a:bodyPr/>
          <a:lstStyle>
            <a:lvl1pPr>
              <a:defRPr sz="2000" b="0" i="0">
                <a:solidFill>
                  <a:schemeClr val="bg2"/>
                </a:solidFill>
                <a:latin typeface="Montserrat" pitchFamily="2" charset="77"/>
              </a:defRPr>
            </a:lvl1pPr>
            <a:lvl2pPr>
              <a:defRPr sz="2000" b="0" i="0">
                <a:solidFill>
                  <a:schemeClr val="bg2"/>
                </a:solidFill>
                <a:latin typeface="Montserrat" pitchFamily="2" charset="77"/>
              </a:defRPr>
            </a:lvl2pPr>
            <a:lvl3pPr>
              <a:defRPr sz="2000" b="0" i="0">
                <a:solidFill>
                  <a:schemeClr val="bg2"/>
                </a:solidFill>
                <a:latin typeface="Montserrat" pitchFamily="2" charset="77"/>
              </a:defRPr>
            </a:lvl3pPr>
            <a:lvl4pPr>
              <a:defRPr sz="2000" b="0" i="0">
                <a:solidFill>
                  <a:schemeClr val="bg2"/>
                </a:solidFill>
                <a:latin typeface="Montserrat" pitchFamily="2" charset="77"/>
              </a:defRPr>
            </a:lvl4pPr>
            <a:lvl5pPr>
              <a:defRPr sz="2000" b="0" i="0">
                <a:solidFill>
                  <a:schemeClr val="bg2"/>
                </a:solidFill>
                <a:latin typeface="Montserrat" pitchFamily="2" charset="77"/>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sp>
        <p:nvSpPr>
          <p:cNvPr id="8" name="Text Placeholder 2">
            <a:extLst>
              <a:ext uri="{FF2B5EF4-FFF2-40B4-BE49-F238E27FC236}">
                <a16:creationId xmlns:a16="http://schemas.microsoft.com/office/drawing/2014/main" id="{71B4BB90-3C9F-4D4B-AC9A-4C34553CA45C}"/>
              </a:ext>
            </a:extLst>
          </p:cNvPr>
          <p:cNvSpPr>
            <a:spLocks noGrp="1"/>
          </p:cNvSpPr>
          <p:nvPr>
            <p:ph type="body" sz="quarter" idx="14"/>
          </p:nvPr>
        </p:nvSpPr>
        <p:spPr>
          <a:xfrm>
            <a:off x="5867400" y="1192696"/>
            <a:ext cx="5702300" cy="2037039"/>
          </a:xfrm>
          <a:prstGeom prst="rect">
            <a:avLst/>
          </a:prstGeom>
        </p:spPr>
        <p:txBody>
          <a:bodyPr/>
          <a:lstStyle>
            <a:lvl1pPr marL="0" indent="0" algn="l">
              <a:buNone/>
              <a:defRPr sz="2000" b="0" i="0">
                <a:solidFill>
                  <a:schemeClr val="bg2"/>
                </a:solidFill>
                <a:latin typeface="Montserrat" pitchFamily="2" charset="77"/>
              </a:defRPr>
            </a:lvl1pPr>
            <a:lvl2pPr marL="457200" indent="0" algn="l">
              <a:buNone/>
              <a:defRPr b="0" i="0">
                <a:solidFill>
                  <a:schemeClr val="bg2"/>
                </a:solidFill>
                <a:latin typeface="Montserrat" pitchFamily="2" charset="77"/>
              </a:defRPr>
            </a:lvl2pPr>
            <a:lvl3pPr marL="914400" indent="0" algn="l">
              <a:buNone/>
              <a:defRPr b="0" i="0">
                <a:solidFill>
                  <a:schemeClr val="bg2"/>
                </a:solidFill>
                <a:latin typeface="Montserrat" pitchFamily="2" charset="77"/>
              </a:defRPr>
            </a:lvl3pPr>
            <a:lvl4pPr marL="1371600" indent="0" algn="l">
              <a:buNone/>
              <a:defRPr b="0" i="0">
                <a:solidFill>
                  <a:schemeClr val="bg2"/>
                </a:solidFill>
                <a:latin typeface="Montserrat" pitchFamily="2" charset="77"/>
              </a:defRPr>
            </a:lvl4pPr>
            <a:lvl5pPr marL="1828800" indent="0" algn="l">
              <a:buNone/>
              <a:defRPr b="0" i="0">
                <a:solidFill>
                  <a:schemeClr val="bg2"/>
                </a:solidFill>
                <a:latin typeface="Montserrat" pitchFamily="2" charset="77"/>
              </a:defRPr>
            </a:lvl5pPr>
          </a:lstStyle>
          <a:p>
            <a:pPr lvl="0"/>
            <a:r>
              <a:rPr lang="en-GB"/>
              <a:t>Click to edit Master text styles</a:t>
            </a:r>
          </a:p>
        </p:txBody>
      </p:sp>
      <p:sp>
        <p:nvSpPr>
          <p:cNvPr id="12" name="Text Placeholder 11">
            <a:extLst>
              <a:ext uri="{FF2B5EF4-FFF2-40B4-BE49-F238E27FC236}">
                <a16:creationId xmlns:a16="http://schemas.microsoft.com/office/drawing/2014/main" id="{05657653-A519-4D4E-95BB-05DBA4BFD1D4}"/>
              </a:ext>
            </a:extLst>
          </p:cNvPr>
          <p:cNvSpPr>
            <a:spLocks noGrp="1"/>
          </p:cNvSpPr>
          <p:nvPr>
            <p:ph type="body" sz="quarter" idx="15"/>
          </p:nvPr>
        </p:nvSpPr>
        <p:spPr>
          <a:xfrm>
            <a:off x="5867400" y="533400"/>
            <a:ext cx="5702300" cy="581025"/>
          </a:xfrm>
          <a:prstGeom prst="rect">
            <a:avLst/>
          </a:prstGeom>
        </p:spPr>
        <p:txBody>
          <a:bodyPr/>
          <a:lstStyle>
            <a:lvl1pPr marL="0" indent="0">
              <a:buNone/>
              <a:defRPr sz="2800" b="1" i="0">
                <a:solidFill>
                  <a:schemeClr val="bg2"/>
                </a:solidFill>
                <a:latin typeface="Montserrat SemiBold" pitchFamily="2" charset="77"/>
              </a:defRPr>
            </a:lvl1pPr>
            <a:lvl2pPr marL="457200" indent="0">
              <a:buNone/>
              <a:defRPr sz="2400" b="1" i="0">
                <a:solidFill>
                  <a:schemeClr val="bg2"/>
                </a:solidFill>
                <a:latin typeface="Montserrat" pitchFamily="2" charset="77"/>
              </a:defRPr>
            </a:lvl2pPr>
            <a:lvl3pPr marL="914400" indent="0">
              <a:buNone/>
              <a:defRPr sz="2400" b="1" i="0">
                <a:solidFill>
                  <a:schemeClr val="bg2"/>
                </a:solidFill>
                <a:latin typeface="Montserrat" pitchFamily="2" charset="77"/>
              </a:defRPr>
            </a:lvl3pPr>
            <a:lvl4pPr marL="1371600" indent="0">
              <a:buNone/>
              <a:defRPr sz="2400" b="1" i="0">
                <a:solidFill>
                  <a:schemeClr val="bg2"/>
                </a:solidFill>
                <a:latin typeface="Montserrat" pitchFamily="2" charset="77"/>
              </a:defRPr>
            </a:lvl4pPr>
            <a:lvl5pPr marL="1828800" indent="0">
              <a:buNone/>
              <a:defRPr sz="2400" b="1" i="0">
                <a:solidFill>
                  <a:schemeClr val="bg2"/>
                </a:solidFill>
                <a:latin typeface="Montserrat" pitchFamily="2" charset="77"/>
              </a:defRPr>
            </a:lvl5pPr>
          </a:lstStyle>
          <a:p>
            <a:pPr lvl="0"/>
            <a:r>
              <a:rPr lang="en-GB"/>
              <a:t>Click to edit Master text styles</a:t>
            </a:r>
          </a:p>
        </p:txBody>
      </p:sp>
      <p:sp>
        <p:nvSpPr>
          <p:cNvPr id="13" name="Text Placeholder 11">
            <a:extLst>
              <a:ext uri="{FF2B5EF4-FFF2-40B4-BE49-F238E27FC236}">
                <a16:creationId xmlns:a16="http://schemas.microsoft.com/office/drawing/2014/main" id="{A0BBCC10-4B20-5D4C-B21D-48A4E92CD779}"/>
              </a:ext>
            </a:extLst>
          </p:cNvPr>
          <p:cNvSpPr>
            <a:spLocks noGrp="1"/>
          </p:cNvSpPr>
          <p:nvPr>
            <p:ph type="body" sz="quarter" idx="16"/>
          </p:nvPr>
        </p:nvSpPr>
        <p:spPr>
          <a:xfrm>
            <a:off x="5867400" y="3743325"/>
            <a:ext cx="5702300" cy="581025"/>
          </a:xfrm>
          <a:prstGeom prst="rect">
            <a:avLst/>
          </a:prstGeom>
        </p:spPr>
        <p:txBody>
          <a:bodyPr/>
          <a:lstStyle>
            <a:lvl1pPr marL="0" indent="0">
              <a:buNone/>
              <a:defRPr sz="2800" b="1" i="0">
                <a:solidFill>
                  <a:schemeClr val="bg2"/>
                </a:solidFill>
                <a:latin typeface="Montserrat SemiBold" pitchFamily="2" charset="77"/>
              </a:defRPr>
            </a:lvl1pPr>
            <a:lvl2pPr marL="457200" indent="0">
              <a:buNone/>
              <a:defRPr sz="2400" b="1" i="0">
                <a:solidFill>
                  <a:schemeClr val="bg2"/>
                </a:solidFill>
                <a:latin typeface="Montserrat" pitchFamily="2" charset="77"/>
              </a:defRPr>
            </a:lvl2pPr>
            <a:lvl3pPr marL="914400" indent="0">
              <a:buNone/>
              <a:defRPr sz="2400" b="1" i="0">
                <a:solidFill>
                  <a:schemeClr val="bg2"/>
                </a:solidFill>
                <a:latin typeface="Montserrat" pitchFamily="2" charset="77"/>
              </a:defRPr>
            </a:lvl3pPr>
            <a:lvl4pPr marL="1371600" indent="0">
              <a:buNone/>
              <a:defRPr sz="2400" b="1" i="0">
                <a:solidFill>
                  <a:schemeClr val="bg2"/>
                </a:solidFill>
                <a:latin typeface="Montserrat" pitchFamily="2" charset="77"/>
              </a:defRPr>
            </a:lvl4pPr>
            <a:lvl5pPr marL="1828800" indent="0">
              <a:buNone/>
              <a:defRPr sz="2400" b="1" i="0">
                <a:solidFill>
                  <a:schemeClr val="bg2"/>
                </a:solidFill>
                <a:latin typeface="Montserrat" pitchFamily="2" charset="77"/>
              </a:defRPr>
            </a:lvl5pPr>
          </a:lstStyle>
          <a:p>
            <a:pPr lvl="0"/>
            <a:r>
              <a:rPr lang="en-GB"/>
              <a:t>Click to edit Master text styles</a:t>
            </a:r>
          </a:p>
        </p:txBody>
      </p:sp>
    </p:spTree>
    <p:extLst>
      <p:ext uri="{BB962C8B-B14F-4D97-AF65-F5344CB8AC3E}">
        <p14:creationId xmlns:p14="http://schemas.microsoft.com/office/powerpoint/2010/main" val="33078055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Headline + Text + 2 Image">
    <p:spTree>
      <p:nvGrpSpPr>
        <p:cNvPr id="1" name=""/>
        <p:cNvGrpSpPr/>
        <p:nvPr/>
      </p:nvGrpSpPr>
      <p:grpSpPr>
        <a:xfrm>
          <a:off x="0" y="0"/>
          <a:ext cx="0" cy="0"/>
          <a:chOff x="0" y="0"/>
          <a:chExt cx="0" cy="0"/>
        </a:xfrm>
      </p:grpSpPr>
      <p:sp>
        <p:nvSpPr>
          <p:cNvPr id="4" name="Picture Placeholder 29"/>
          <p:cNvSpPr>
            <a:spLocks noGrp="1"/>
          </p:cNvSpPr>
          <p:nvPr>
            <p:ph type="pic" sz="quarter" idx="12"/>
          </p:nvPr>
        </p:nvSpPr>
        <p:spPr>
          <a:xfrm>
            <a:off x="0" y="0"/>
            <a:ext cx="5188945" cy="6858000"/>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5" name="Picture Placeholder 29"/>
          <p:cNvSpPr>
            <a:spLocks noGrp="1"/>
          </p:cNvSpPr>
          <p:nvPr>
            <p:ph type="pic" sz="quarter" idx="13"/>
          </p:nvPr>
        </p:nvSpPr>
        <p:spPr>
          <a:xfrm>
            <a:off x="9265200" y="3935894"/>
            <a:ext cx="2926800" cy="2922106"/>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6" name="Rectangle 5"/>
          <p:cNvSpPr/>
          <p:nvPr userDrawn="1"/>
        </p:nvSpPr>
        <p:spPr>
          <a:xfrm>
            <a:off x="9265186" y="0"/>
            <a:ext cx="2926814" cy="395505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a:latin typeface="Montserrat" pitchFamily="2" charset="77"/>
            </a:endParaRPr>
          </a:p>
        </p:txBody>
      </p:sp>
      <p:sp>
        <p:nvSpPr>
          <p:cNvPr id="7" name="Title 8"/>
          <p:cNvSpPr>
            <a:spLocks noGrp="1"/>
          </p:cNvSpPr>
          <p:nvPr>
            <p:ph type="title"/>
          </p:nvPr>
        </p:nvSpPr>
        <p:spPr>
          <a:xfrm>
            <a:off x="913016" y="1574779"/>
            <a:ext cx="3581865" cy="1325563"/>
          </a:xfrm>
          <a:prstGeom prst="rect">
            <a:avLst/>
          </a:prstGeom>
        </p:spPr>
        <p:txBody>
          <a:bodyPr lIns="0" rIns="0" anchor="t">
            <a:noAutofit/>
          </a:bodyPr>
          <a:lstStyle>
            <a:lvl1pPr>
              <a:lnSpc>
                <a:spcPct val="80000"/>
              </a:lnSpc>
              <a:defRPr sz="5400" b="1" i="0">
                <a:solidFill>
                  <a:srgbClr val="FFFFFF"/>
                </a:solidFill>
                <a:latin typeface="Montserrat" pitchFamily="2" charset="77"/>
              </a:defRPr>
            </a:lvl1pPr>
          </a:lstStyle>
          <a:p>
            <a:r>
              <a:rPr lang="en-US"/>
              <a:t>Click to edit Master title style</a:t>
            </a:r>
          </a:p>
        </p:txBody>
      </p:sp>
      <p:sp>
        <p:nvSpPr>
          <p:cNvPr id="3" name="Text Placeholder 2">
            <a:extLst>
              <a:ext uri="{FF2B5EF4-FFF2-40B4-BE49-F238E27FC236}">
                <a16:creationId xmlns:a16="http://schemas.microsoft.com/office/drawing/2014/main" id="{D63B92C5-2BBA-934D-B907-8117F1118D70}"/>
              </a:ext>
            </a:extLst>
          </p:cNvPr>
          <p:cNvSpPr>
            <a:spLocks noGrp="1"/>
          </p:cNvSpPr>
          <p:nvPr>
            <p:ph type="body" sz="quarter" idx="14"/>
          </p:nvPr>
        </p:nvSpPr>
        <p:spPr>
          <a:xfrm>
            <a:off x="5403850" y="1574780"/>
            <a:ext cx="3705225" cy="5013346"/>
          </a:xfrm>
          <a:prstGeom prst="rect">
            <a:avLst/>
          </a:prstGeom>
        </p:spPr>
        <p:txBody>
          <a:bodyPr/>
          <a:lstStyle>
            <a:lvl1pPr>
              <a:buClr>
                <a:schemeClr val="accent1"/>
              </a:buClr>
              <a:defRPr>
                <a:latin typeface="Montserrat" pitchFamily="2" charset="77"/>
              </a:defRPr>
            </a:lvl1pPr>
            <a:lvl2pPr>
              <a:buClr>
                <a:schemeClr val="accent1"/>
              </a:buClr>
              <a:defRPr>
                <a:latin typeface="Montserrat" pitchFamily="2" charset="77"/>
              </a:defRPr>
            </a:lvl2pPr>
            <a:lvl3pPr>
              <a:buClr>
                <a:schemeClr val="accent1"/>
              </a:buClr>
              <a:defRPr>
                <a:latin typeface="Montserrat" pitchFamily="2" charset="77"/>
              </a:defRPr>
            </a:lvl3pPr>
            <a:lvl4pPr>
              <a:buClr>
                <a:schemeClr val="accent1"/>
              </a:buClr>
              <a:defRPr>
                <a:latin typeface="Montserrat" pitchFamily="2" charset="77"/>
              </a:defRPr>
            </a:lvl4pPr>
            <a:lvl5pPr>
              <a:buClr>
                <a:schemeClr val="accent1"/>
              </a:buClr>
              <a:defRPr>
                <a:latin typeface="Montserrat" pitchFamily="2" charset="77"/>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spTree>
    <p:extLst>
      <p:ext uri="{BB962C8B-B14F-4D97-AF65-F5344CB8AC3E}">
        <p14:creationId xmlns:p14="http://schemas.microsoft.com/office/powerpoint/2010/main" val="108405058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Headline + 3 Images">
    <p:spTree>
      <p:nvGrpSpPr>
        <p:cNvPr id="1" name=""/>
        <p:cNvGrpSpPr/>
        <p:nvPr/>
      </p:nvGrpSpPr>
      <p:grpSpPr>
        <a:xfrm>
          <a:off x="0" y="0"/>
          <a:ext cx="0" cy="0"/>
          <a:chOff x="0" y="0"/>
          <a:chExt cx="0" cy="0"/>
        </a:xfrm>
      </p:grpSpPr>
      <p:sp>
        <p:nvSpPr>
          <p:cNvPr id="4" name="Title 8"/>
          <p:cNvSpPr>
            <a:spLocks noGrp="1"/>
          </p:cNvSpPr>
          <p:nvPr>
            <p:ph type="title"/>
          </p:nvPr>
        </p:nvSpPr>
        <p:spPr>
          <a:xfrm>
            <a:off x="913016" y="1596812"/>
            <a:ext cx="3581865"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
        <p:nvSpPr>
          <p:cNvPr id="5" name="Picture Placeholder 29"/>
          <p:cNvSpPr>
            <a:spLocks noGrp="1"/>
          </p:cNvSpPr>
          <p:nvPr>
            <p:ph type="pic" sz="quarter" idx="12"/>
          </p:nvPr>
        </p:nvSpPr>
        <p:spPr>
          <a:xfrm>
            <a:off x="0" y="2688116"/>
            <a:ext cx="12192000" cy="4169884"/>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6" name="Picture Placeholder 29"/>
          <p:cNvSpPr>
            <a:spLocks noGrp="1"/>
          </p:cNvSpPr>
          <p:nvPr>
            <p:ph type="pic" sz="quarter" idx="13"/>
          </p:nvPr>
        </p:nvSpPr>
        <p:spPr>
          <a:xfrm>
            <a:off x="5563532" y="1596812"/>
            <a:ext cx="2926800" cy="2104855"/>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7" name="Picture Placeholder 29"/>
          <p:cNvSpPr>
            <a:spLocks noGrp="1"/>
          </p:cNvSpPr>
          <p:nvPr>
            <p:ph type="pic" sz="quarter" idx="14"/>
          </p:nvPr>
        </p:nvSpPr>
        <p:spPr>
          <a:xfrm>
            <a:off x="8879609" y="1596812"/>
            <a:ext cx="2926800" cy="2104855"/>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Tree>
    <p:extLst>
      <p:ext uri="{BB962C8B-B14F-4D97-AF65-F5344CB8AC3E}">
        <p14:creationId xmlns:p14="http://schemas.microsoft.com/office/powerpoint/2010/main" val="361264887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4 Images">
    <p:spTree>
      <p:nvGrpSpPr>
        <p:cNvPr id="1" name=""/>
        <p:cNvGrpSpPr/>
        <p:nvPr/>
      </p:nvGrpSpPr>
      <p:grpSpPr>
        <a:xfrm>
          <a:off x="0" y="0"/>
          <a:ext cx="0" cy="0"/>
          <a:chOff x="0" y="0"/>
          <a:chExt cx="0" cy="0"/>
        </a:xfrm>
      </p:grpSpPr>
      <p:sp>
        <p:nvSpPr>
          <p:cNvPr id="5" name="Picture Placeholder 29"/>
          <p:cNvSpPr>
            <a:spLocks noGrp="1"/>
          </p:cNvSpPr>
          <p:nvPr>
            <p:ph type="pic" sz="quarter" idx="12"/>
          </p:nvPr>
        </p:nvSpPr>
        <p:spPr>
          <a:xfrm>
            <a:off x="0" y="2688116"/>
            <a:ext cx="12192000" cy="4169884"/>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6" name="Picture Placeholder 29"/>
          <p:cNvSpPr>
            <a:spLocks noGrp="1"/>
          </p:cNvSpPr>
          <p:nvPr>
            <p:ph type="pic" sz="quarter" idx="13"/>
          </p:nvPr>
        </p:nvSpPr>
        <p:spPr>
          <a:xfrm>
            <a:off x="903397" y="1596812"/>
            <a:ext cx="2926800" cy="2104855"/>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7" name="Picture Placeholder 29"/>
          <p:cNvSpPr>
            <a:spLocks noGrp="1"/>
          </p:cNvSpPr>
          <p:nvPr>
            <p:ph type="pic" sz="quarter" idx="14"/>
          </p:nvPr>
        </p:nvSpPr>
        <p:spPr>
          <a:xfrm>
            <a:off x="4219474" y="1596812"/>
            <a:ext cx="2926800" cy="2104855"/>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12" name="Picture Placeholder 29"/>
          <p:cNvSpPr>
            <a:spLocks noGrp="1"/>
          </p:cNvSpPr>
          <p:nvPr>
            <p:ph type="pic" sz="quarter" idx="15"/>
          </p:nvPr>
        </p:nvSpPr>
        <p:spPr>
          <a:xfrm>
            <a:off x="7535550" y="1596812"/>
            <a:ext cx="2926800" cy="2104855"/>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Tree>
    <p:extLst>
      <p:ext uri="{BB962C8B-B14F-4D97-AF65-F5344CB8AC3E}">
        <p14:creationId xmlns:p14="http://schemas.microsoft.com/office/powerpoint/2010/main" val="64821602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Headline + 3 Images (B)">
    <p:spTree>
      <p:nvGrpSpPr>
        <p:cNvPr id="1" name=""/>
        <p:cNvGrpSpPr/>
        <p:nvPr/>
      </p:nvGrpSpPr>
      <p:grpSpPr>
        <a:xfrm>
          <a:off x="0" y="0"/>
          <a:ext cx="0" cy="0"/>
          <a:chOff x="0" y="0"/>
          <a:chExt cx="0" cy="0"/>
        </a:xfrm>
      </p:grpSpPr>
      <p:sp>
        <p:nvSpPr>
          <p:cNvPr id="4" name="Title 8"/>
          <p:cNvSpPr>
            <a:spLocks noGrp="1"/>
          </p:cNvSpPr>
          <p:nvPr>
            <p:ph type="title"/>
          </p:nvPr>
        </p:nvSpPr>
        <p:spPr>
          <a:xfrm>
            <a:off x="913016" y="1596812"/>
            <a:ext cx="3581865"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
        <p:nvSpPr>
          <p:cNvPr id="5" name="Picture Placeholder 29"/>
          <p:cNvSpPr>
            <a:spLocks noGrp="1"/>
          </p:cNvSpPr>
          <p:nvPr>
            <p:ph type="pic" sz="quarter" idx="13"/>
          </p:nvPr>
        </p:nvSpPr>
        <p:spPr>
          <a:xfrm>
            <a:off x="3701681" y="0"/>
            <a:ext cx="6213500" cy="2291508"/>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6" name="Picture Placeholder 29"/>
          <p:cNvSpPr>
            <a:spLocks noGrp="1"/>
          </p:cNvSpPr>
          <p:nvPr>
            <p:ph type="pic" sz="quarter" idx="14"/>
          </p:nvPr>
        </p:nvSpPr>
        <p:spPr>
          <a:xfrm>
            <a:off x="5978500" y="2291508"/>
            <a:ext cx="6213500" cy="2291508"/>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7" name="Picture Placeholder 29"/>
          <p:cNvSpPr>
            <a:spLocks noGrp="1"/>
          </p:cNvSpPr>
          <p:nvPr>
            <p:ph type="pic" sz="quarter" idx="15"/>
          </p:nvPr>
        </p:nvSpPr>
        <p:spPr>
          <a:xfrm>
            <a:off x="3701681" y="4583016"/>
            <a:ext cx="6213500" cy="2291508"/>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Tree>
    <p:extLst>
      <p:ext uri="{BB962C8B-B14F-4D97-AF65-F5344CB8AC3E}">
        <p14:creationId xmlns:p14="http://schemas.microsoft.com/office/powerpoint/2010/main" val="232707477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Headline + 2 Images">
    <p:spTree>
      <p:nvGrpSpPr>
        <p:cNvPr id="1" name=""/>
        <p:cNvGrpSpPr/>
        <p:nvPr/>
      </p:nvGrpSpPr>
      <p:grpSpPr>
        <a:xfrm>
          <a:off x="0" y="0"/>
          <a:ext cx="0" cy="0"/>
          <a:chOff x="0" y="0"/>
          <a:chExt cx="0" cy="0"/>
        </a:xfrm>
      </p:grpSpPr>
      <p:sp>
        <p:nvSpPr>
          <p:cNvPr id="4" name="Picture Placeholder 29"/>
          <p:cNvSpPr>
            <a:spLocks noGrp="1"/>
          </p:cNvSpPr>
          <p:nvPr>
            <p:ph type="pic" sz="quarter" idx="12"/>
          </p:nvPr>
        </p:nvSpPr>
        <p:spPr>
          <a:xfrm>
            <a:off x="0" y="0"/>
            <a:ext cx="12192000" cy="6858000"/>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5" name="Picture Placeholder 29"/>
          <p:cNvSpPr>
            <a:spLocks noGrp="1"/>
          </p:cNvSpPr>
          <p:nvPr>
            <p:ph type="pic" sz="quarter" idx="13"/>
          </p:nvPr>
        </p:nvSpPr>
        <p:spPr>
          <a:xfrm>
            <a:off x="4847436" y="3935894"/>
            <a:ext cx="2926800" cy="2922106"/>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7" name="Title 8"/>
          <p:cNvSpPr>
            <a:spLocks noGrp="1"/>
          </p:cNvSpPr>
          <p:nvPr>
            <p:ph type="title"/>
          </p:nvPr>
        </p:nvSpPr>
        <p:spPr>
          <a:xfrm>
            <a:off x="913016" y="1596812"/>
            <a:ext cx="3581865"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Tree>
    <p:extLst>
      <p:ext uri="{BB962C8B-B14F-4D97-AF65-F5344CB8AC3E}">
        <p14:creationId xmlns:p14="http://schemas.microsoft.com/office/powerpoint/2010/main" val="20863176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5B2BC8B-F736-F1D9-5B74-9E9FE92CC1F1}"/>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n-US"/>
          </a:p>
        </p:txBody>
      </p:sp>
      <p:sp>
        <p:nvSpPr>
          <p:cNvPr id="3" name="Marcador de texto 2">
            <a:extLst>
              <a:ext uri="{FF2B5EF4-FFF2-40B4-BE49-F238E27FC236}">
                <a16:creationId xmlns:a16="http://schemas.microsoft.com/office/drawing/2014/main" id="{98B6C4F6-EBEC-B1E7-8A3E-4D8AB47C0D7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3F6F1086-D69E-A981-BCEB-35BA47DFDC5B}"/>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5" name="Marcador de texto 4">
            <a:extLst>
              <a:ext uri="{FF2B5EF4-FFF2-40B4-BE49-F238E27FC236}">
                <a16:creationId xmlns:a16="http://schemas.microsoft.com/office/drawing/2014/main" id="{43B5AC27-2E90-7A01-1FD0-48B5F2045DA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32196F46-9C65-AE8F-FF85-B15167A8631E}"/>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7" name="Marcador de fecha 6">
            <a:extLst>
              <a:ext uri="{FF2B5EF4-FFF2-40B4-BE49-F238E27FC236}">
                <a16:creationId xmlns:a16="http://schemas.microsoft.com/office/drawing/2014/main" id="{CDFF39E5-1A36-A11A-B5A9-AB7C97887887}"/>
              </a:ext>
            </a:extLst>
          </p:cNvPr>
          <p:cNvSpPr>
            <a:spLocks noGrp="1"/>
          </p:cNvSpPr>
          <p:nvPr>
            <p:ph type="dt" sz="half" idx="10"/>
          </p:nvPr>
        </p:nvSpPr>
        <p:spPr/>
        <p:txBody>
          <a:bodyPr/>
          <a:lstStyle/>
          <a:p>
            <a:fld id="{08CF65A6-053C-4BCC-85E7-98A1A5198377}" type="datetimeFigureOut">
              <a:rPr lang="en-US" smtClean="0"/>
              <a:t>12/7/2022</a:t>
            </a:fld>
            <a:endParaRPr lang="en-US"/>
          </a:p>
        </p:txBody>
      </p:sp>
      <p:sp>
        <p:nvSpPr>
          <p:cNvPr id="8" name="Marcador de pie de página 7">
            <a:extLst>
              <a:ext uri="{FF2B5EF4-FFF2-40B4-BE49-F238E27FC236}">
                <a16:creationId xmlns:a16="http://schemas.microsoft.com/office/drawing/2014/main" id="{BB7B7871-0C32-BBB2-F3E0-105C956FFBD8}"/>
              </a:ext>
            </a:extLst>
          </p:cNvPr>
          <p:cNvSpPr>
            <a:spLocks noGrp="1"/>
          </p:cNvSpPr>
          <p:nvPr>
            <p:ph type="ftr" sz="quarter" idx="11"/>
          </p:nvPr>
        </p:nvSpPr>
        <p:spPr/>
        <p:txBody>
          <a:bodyPr/>
          <a:lstStyle/>
          <a:p>
            <a:endParaRPr lang="en-US"/>
          </a:p>
        </p:txBody>
      </p:sp>
      <p:sp>
        <p:nvSpPr>
          <p:cNvPr id="9" name="Marcador de número de diapositiva 8">
            <a:extLst>
              <a:ext uri="{FF2B5EF4-FFF2-40B4-BE49-F238E27FC236}">
                <a16:creationId xmlns:a16="http://schemas.microsoft.com/office/drawing/2014/main" id="{A5E4091A-279C-23E3-BDB6-F901CB5A1E34}"/>
              </a:ext>
            </a:extLst>
          </p:cNvPr>
          <p:cNvSpPr>
            <a:spLocks noGrp="1"/>
          </p:cNvSpPr>
          <p:nvPr>
            <p:ph type="sldNum" sz="quarter" idx="12"/>
          </p:nvPr>
        </p:nvSpPr>
        <p:spPr/>
        <p:txBody>
          <a:bodyPr/>
          <a:lstStyle/>
          <a:p>
            <a:fld id="{7C2CCC7D-32D8-4A12-898C-EF6F653A0754}" type="slidenum">
              <a:rPr lang="en-US" smtClean="0"/>
              <a:t>‹#›</a:t>
            </a:fld>
            <a:endParaRPr lang="en-US"/>
          </a:p>
        </p:txBody>
      </p:sp>
    </p:spTree>
    <p:extLst>
      <p:ext uri="{BB962C8B-B14F-4D97-AF65-F5344CB8AC3E}">
        <p14:creationId xmlns:p14="http://schemas.microsoft.com/office/powerpoint/2010/main" val="280045875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Headline + Image">
    <p:spTree>
      <p:nvGrpSpPr>
        <p:cNvPr id="1" name=""/>
        <p:cNvGrpSpPr/>
        <p:nvPr/>
      </p:nvGrpSpPr>
      <p:grpSpPr>
        <a:xfrm>
          <a:off x="0" y="0"/>
          <a:ext cx="0" cy="0"/>
          <a:chOff x="0" y="0"/>
          <a:chExt cx="0" cy="0"/>
        </a:xfrm>
      </p:grpSpPr>
      <p:sp>
        <p:nvSpPr>
          <p:cNvPr id="4" name="Picture Placeholder 29"/>
          <p:cNvSpPr>
            <a:spLocks noGrp="1"/>
          </p:cNvSpPr>
          <p:nvPr>
            <p:ph type="pic" sz="quarter" idx="12"/>
          </p:nvPr>
        </p:nvSpPr>
        <p:spPr>
          <a:xfrm>
            <a:off x="7003055" y="2699132"/>
            <a:ext cx="5188945" cy="4158867"/>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5" name="Title 8"/>
          <p:cNvSpPr>
            <a:spLocks noGrp="1"/>
          </p:cNvSpPr>
          <p:nvPr>
            <p:ph type="title"/>
          </p:nvPr>
        </p:nvSpPr>
        <p:spPr>
          <a:xfrm>
            <a:off x="913016" y="1596812"/>
            <a:ext cx="3581865"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Tree>
    <p:extLst>
      <p:ext uri="{BB962C8B-B14F-4D97-AF65-F5344CB8AC3E}">
        <p14:creationId xmlns:p14="http://schemas.microsoft.com/office/powerpoint/2010/main" val="266730534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Headline + Image (B)">
    <p:spTree>
      <p:nvGrpSpPr>
        <p:cNvPr id="1" name=""/>
        <p:cNvGrpSpPr/>
        <p:nvPr/>
      </p:nvGrpSpPr>
      <p:grpSpPr>
        <a:xfrm>
          <a:off x="0" y="0"/>
          <a:ext cx="0" cy="0"/>
          <a:chOff x="0" y="0"/>
          <a:chExt cx="0" cy="0"/>
        </a:xfrm>
      </p:grpSpPr>
      <p:sp>
        <p:nvSpPr>
          <p:cNvPr id="4" name="Title 8"/>
          <p:cNvSpPr>
            <a:spLocks noGrp="1"/>
          </p:cNvSpPr>
          <p:nvPr>
            <p:ph type="title"/>
          </p:nvPr>
        </p:nvSpPr>
        <p:spPr>
          <a:xfrm>
            <a:off x="913016" y="1574779"/>
            <a:ext cx="4275929"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
        <p:nvSpPr>
          <p:cNvPr id="5" name="Picture Placeholder 29"/>
          <p:cNvSpPr>
            <a:spLocks noGrp="1"/>
          </p:cNvSpPr>
          <p:nvPr>
            <p:ph type="pic" sz="quarter" idx="12"/>
          </p:nvPr>
        </p:nvSpPr>
        <p:spPr>
          <a:xfrm>
            <a:off x="0" y="2699132"/>
            <a:ext cx="5188945" cy="4158867"/>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Tree>
    <p:extLst>
      <p:ext uri="{BB962C8B-B14F-4D97-AF65-F5344CB8AC3E}">
        <p14:creationId xmlns:p14="http://schemas.microsoft.com/office/powerpoint/2010/main" val="338859085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0 Images">
    <p:bg>
      <p:bgPr>
        <a:solidFill>
          <a:srgbClr val="242524"/>
        </a:solidFill>
        <a:effectLst/>
      </p:bgPr>
    </p:bg>
    <p:spTree>
      <p:nvGrpSpPr>
        <p:cNvPr id="1" name=""/>
        <p:cNvGrpSpPr/>
        <p:nvPr/>
      </p:nvGrpSpPr>
      <p:grpSpPr>
        <a:xfrm>
          <a:off x="0" y="0"/>
          <a:ext cx="0" cy="0"/>
          <a:chOff x="0" y="0"/>
          <a:chExt cx="0" cy="0"/>
        </a:xfrm>
      </p:grpSpPr>
      <p:sp>
        <p:nvSpPr>
          <p:cNvPr id="4" name="Picture Placeholder 29"/>
          <p:cNvSpPr>
            <a:spLocks noGrp="1"/>
          </p:cNvSpPr>
          <p:nvPr>
            <p:ph type="pic" sz="quarter" idx="12"/>
          </p:nvPr>
        </p:nvSpPr>
        <p:spPr>
          <a:xfrm>
            <a:off x="899711" y="3283025"/>
            <a:ext cx="1788405" cy="1788405"/>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5" name="Picture Placeholder 29"/>
          <p:cNvSpPr>
            <a:spLocks noGrp="1"/>
          </p:cNvSpPr>
          <p:nvPr>
            <p:ph type="pic" sz="quarter" idx="13"/>
          </p:nvPr>
        </p:nvSpPr>
        <p:spPr>
          <a:xfrm>
            <a:off x="2688116" y="3283025"/>
            <a:ext cx="1788405" cy="1788405"/>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6" name="Picture Placeholder 29"/>
          <p:cNvSpPr>
            <a:spLocks noGrp="1"/>
          </p:cNvSpPr>
          <p:nvPr>
            <p:ph type="pic" sz="quarter" idx="14"/>
          </p:nvPr>
        </p:nvSpPr>
        <p:spPr>
          <a:xfrm>
            <a:off x="2688116" y="1494620"/>
            <a:ext cx="1788405" cy="1788405"/>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7" name="Picture Placeholder 29"/>
          <p:cNvSpPr>
            <a:spLocks noGrp="1"/>
          </p:cNvSpPr>
          <p:nvPr>
            <p:ph type="pic" sz="quarter" idx="15"/>
          </p:nvPr>
        </p:nvSpPr>
        <p:spPr>
          <a:xfrm>
            <a:off x="2688116" y="5071430"/>
            <a:ext cx="1788405" cy="1788405"/>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8" name="Picture Placeholder 29"/>
          <p:cNvSpPr>
            <a:spLocks noGrp="1"/>
          </p:cNvSpPr>
          <p:nvPr>
            <p:ph type="pic" sz="quarter" idx="16"/>
          </p:nvPr>
        </p:nvSpPr>
        <p:spPr>
          <a:xfrm>
            <a:off x="4476521" y="1494620"/>
            <a:ext cx="1788405" cy="1788405"/>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9" name="Picture Placeholder 29"/>
          <p:cNvSpPr>
            <a:spLocks noGrp="1"/>
          </p:cNvSpPr>
          <p:nvPr>
            <p:ph type="pic" sz="quarter" idx="17"/>
          </p:nvPr>
        </p:nvSpPr>
        <p:spPr>
          <a:xfrm>
            <a:off x="6264926" y="1494620"/>
            <a:ext cx="1788405" cy="1788405"/>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11" name="Picture Placeholder 29"/>
          <p:cNvSpPr>
            <a:spLocks noGrp="1"/>
          </p:cNvSpPr>
          <p:nvPr>
            <p:ph type="pic" sz="quarter" idx="18"/>
          </p:nvPr>
        </p:nvSpPr>
        <p:spPr>
          <a:xfrm>
            <a:off x="4476521" y="5071430"/>
            <a:ext cx="1788405" cy="1788405"/>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12" name="Picture Placeholder 29"/>
          <p:cNvSpPr>
            <a:spLocks noGrp="1"/>
          </p:cNvSpPr>
          <p:nvPr>
            <p:ph type="pic" sz="quarter" idx="19"/>
          </p:nvPr>
        </p:nvSpPr>
        <p:spPr>
          <a:xfrm>
            <a:off x="6264926" y="5071430"/>
            <a:ext cx="1788405" cy="1788405"/>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13" name="Picture Placeholder 29"/>
          <p:cNvSpPr>
            <a:spLocks noGrp="1"/>
          </p:cNvSpPr>
          <p:nvPr>
            <p:ph type="pic" sz="quarter" idx="20"/>
          </p:nvPr>
        </p:nvSpPr>
        <p:spPr>
          <a:xfrm>
            <a:off x="8053331" y="3283025"/>
            <a:ext cx="1788405" cy="1788405"/>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14" name="Picture Placeholder 29"/>
          <p:cNvSpPr>
            <a:spLocks noGrp="1"/>
          </p:cNvSpPr>
          <p:nvPr>
            <p:ph type="pic" sz="quarter" idx="21"/>
          </p:nvPr>
        </p:nvSpPr>
        <p:spPr>
          <a:xfrm>
            <a:off x="9841736" y="1494620"/>
            <a:ext cx="1788405" cy="1788405"/>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15" name="Rectangle 14"/>
          <p:cNvSpPr/>
          <p:nvPr userDrawn="1"/>
        </p:nvSpPr>
        <p:spPr>
          <a:xfrm>
            <a:off x="4476521" y="0"/>
            <a:ext cx="3576810" cy="14946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a:latin typeface="Montserrat" pitchFamily="2" charset="77"/>
            </a:endParaRPr>
          </a:p>
        </p:txBody>
      </p:sp>
      <p:pic>
        <p:nvPicPr>
          <p:cNvPr id="16" name="Imagen 15">
            <a:extLst>
              <a:ext uri="{FF2B5EF4-FFF2-40B4-BE49-F238E27FC236}">
                <a16:creationId xmlns:a16="http://schemas.microsoft.com/office/drawing/2014/main" id="{168286FF-A180-1944-A7D2-006ED1AE8FA6}"/>
              </a:ext>
            </a:extLst>
          </p:cNvPr>
          <p:cNvPicPr>
            <a:picLocks noChangeAspect="1"/>
          </p:cNvPicPr>
          <p:nvPr userDrawn="1"/>
        </p:nvPicPr>
        <p:blipFill>
          <a:blip r:embed="rId2"/>
          <a:stretch>
            <a:fillRect/>
          </a:stretch>
        </p:blipFill>
        <p:spPr>
          <a:xfrm>
            <a:off x="748296" y="357977"/>
            <a:ext cx="1006993" cy="541762"/>
          </a:xfrm>
          <a:prstGeom prst="rect">
            <a:avLst/>
          </a:prstGeom>
        </p:spPr>
      </p:pic>
    </p:spTree>
    <p:extLst>
      <p:ext uri="{BB962C8B-B14F-4D97-AF65-F5344CB8AC3E}">
        <p14:creationId xmlns:p14="http://schemas.microsoft.com/office/powerpoint/2010/main" val="348197346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Headline + 6 Images">
    <p:spTree>
      <p:nvGrpSpPr>
        <p:cNvPr id="1" name=""/>
        <p:cNvGrpSpPr/>
        <p:nvPr/>
      </p:nvGrpSpPr>
      <p:grpSpPr>
        <a:xfrm>
          <a:off x="0" y="0"/>
          <a:ext cx="0" cy="0"/>
          <a:chOff x="0" y="0"/>
          <a:chExt cx="0" cy="0"/>
        </a:xfrm>
      </p:grpSpPr>
      <p:sp>
        <p:nvSpPr>
          <p:cNvPr id="4" name="Picture Placeholder 29"/>
          <p:cNvSpPr>
            <a:spLocks noGrp="1"/>
          </p:cNvSpPr>
          <p:nvPr>
            <p:ph type="pic" sz="quarter" idx="12"/>
          </p:nvPr>
        </p:nvSpPr>
        <p:spPr>
          <a:xfrm>
            <a:off x="-11017" y="2445743"/>
            <a:ext cx="2038122" cy="2038122"/>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5" name="Picture Placeholder 29"/>
          <p:cNvSpPr>
            <a:spLocks noGrp="1"/>
          </p:cNvSpPr>
          <p:nvPr>
            <p:ph type="pic" sz="quarter" idx="13"/>
          </p:nvPr>
        </p:nvSpPr>
        <p:spPr>
          <a:xfrm>
            <a:off x="2027105" y="2445743"/>
            <a:ext cx="2038122" cy="2038122"/>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6" name="Picture Placeholder 29"/>
          <p:cNvSpPr>
            <a:spLocks noGrp="1"/>
          </p:cNvSpPr>
          <p:nvPr>
            <p:ph type="pic" sz="quarter" idx="14"/>
          </p:nvPr>
        </p:nvSpPr>
        <p:spPr>
          <a:xfrm>
            <a:off x="4065227" y="2445743"/>
            <a:ext cx="2038122" cy="2038122"/>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7" name="Picture Placeholder 29"/>
          <p:cNvSpPr>
            <a:spLocks noGrp="1"/>
          </p:cNvSpPr>
          <p:nvPr>
            <p:ph type="pic" sz="quarter" idx="15"/>
          </p:nvPr>
        </p:nvSpPr>
        <p:spPr>
          <a:xfrm>
            <a:off x="6103349" y="3029637"/>
            <a:ext cx="2038122" cy="2038122"/>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8" name="Picture Placeholder 29"/>
          <p:cNvSpPr>
            <a:spLocks noGrp="1"/>
          </p:cNvSpPr>
          <p:nvPr>
            <p:ph type="pic" sz="quarter" idx="16"/>
          </p:nvPr>
        </p:nvSpPr>
        <p:spPr>
          <a:xfrm>
            <a:off x="8141471" y="2445743"/>
            <a:ext cx="2038122" cy="2038122"/>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9" name="Picture Placeholder 29"/>
          <p:cNvSpPr>
            <a:spLocks noGrp="1"/>
          </p:cNvSpPr>
          <p:nvPr>
            <p:ph type="pic" sz="quarter" idx="17"/>
          </p:nvPr>
        </p:nvSpPr>
        <p:spPr>
          <a:xfrm>
            <a:off x="10179593" y="2445743"/>
            <a:ext cx="2038122" cy="2038122"/>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10" name="Rectangle 9"/>
          <p:cNvSpPr/>
          <p:nvPr userDrawn="1"/>
        </p:nvSpPr>
        <p:spPr>
          <a:xfrm>
            <a:off x="-11017" y="4483865"/>
            <a:ext cx="12228732" cy="237413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Montserrat" pitchFamily="2" charset="77"/>
            </a:endParaRPr>
          </a:p>
        </p:txBody>
      </p:sp>
      <p:sp>
        <p:nvSpPr>
          <p:cNvPr id="11" name="Title 8"/>
          <p:cNvSpPr>
            <a:spLocks noGrp="1"/>
          </p:cNvSpPr>
          <p:nvPr>
            <p:ph type="title"/>
          </p:nvPr>
        </p:nvSpPr>
        <p:spPr>
          <a:xfrm>
            <a:off x="913016" y="1639741"/>
            <a:ext cx="3581865" cy="1325563"/>
          </a:xfrm>
          <a:prstGeom prst="rect">
            <a:avLst/>
          </a:prstGeom>
        </p:spPr>
        <p:txBody>
          <a:bodyPr lIns="0" rIns="0" anchor="t">
            <a:noAutofit/>
          </a:bodyPr>
          <a:lstStyle>
            <a:lvl1pPr>
              <a:lnSpc>
                <a:spcPct val="80000"/>
              </a:lnSpc>
              <a:defRPr sz="4000" b="1" i="0">
                <a:latin typeface="Montserrat" pitchFamily="2" charset="77"/>
              </a:defRPr>
            </a:lvl1pPr>
          </a:lstStyle>
          <a:p>
            <a:r>
              <a:rPr lang="en-US"/>
              <a:t>Click to edit Master title style</a:t>
            </a:r>
          </a:p>
        </p:txBody>
      </p:sp>
      <p:sp>
        <p:nvSpPr>
          <p:cNvPr id="12" name="Rectangle 11"/>
          <p:cNvSpPr/>
          <p:nvPr userDrawn="1"/>
        </p:nvSpPr>
        <p:spPr>
          <a:xfrm>
            <a:off x="6103349" y="11018"/>
            <a:ext cx="2038122" cy="30186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a:latin typeface="Montserrat" pitchFamily="2" charset="77"/>
            </a:endParaRPr>
          </a:p>
        </p:txBody>
      </p:sp>
    </p:spTree>
    <p:extLst>
      <p:ext uri="{BB962C8B-B14F-4D97-AF65-F5344CB8AC3E}">
        <p14:creationId xmlns:p14="http://schemas.microsoft.com/office/powerpoint/2010/main" val="222474457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Headline + 3 Images (C)">
    <p:spTree>
      <p:nvGrpSpPr>
        <p:cNvPr id="1" name=""/>
        <p:cNvGrpSpPr/>
        <p:nvPr/>
      </p:nvGrpSpPr>
      <p:grpSpPr>
        <a:xfrm>
          <a:off x="0" y="0"/>
          <a:ext cx="0" cy="0"/>
          <a:chOff x="0" y="0"/>
          <a:chExt cx="0" cy="0"/>
        </a:xfrm>
      </p:grpSpPr>
      <p:sp>
        <p:nvSpPr>
          <p:cNvPr id="4" name="Picture Placeholder 29"/>
          <p:cNvSpPr>
            <a:spLocks noGrp="1"/>
          </p:cNvSpPr>
          <p:nvPr>
            <p:ph type="pic" sz="quarter" idx="12"/>
          </p:nvPr>
        </p:nvSpPr>
        <p:spPr>
          <a:xfrm>
            <a:off x="7017745" y="-1"/>
            <a:ext cx="5174254" cy="4241495"/>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5" name="Picture Placeholder 29"/>
          <p:cNvSpPr>
            <a:spLocks noGrp="1"/>
          </p:cNvSpPr>
          <p:nvPr>
            <p:ph type="pic" sz="quarter" idx="13"/>
          </p:nvPr>
        </p:nvSpPr>
        <p:spPr>
          <a:xfrm>
            <a:off x="5684704" y="4241495"/>
            <a:ext cx="6507295" cy="2616506"/>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6" name="Picture Placeholder 29"/>
          <p:cNvSpPr>
            <a:spLocks noGrp="1"/>
          </p:cNvSpPr>
          <p:nvPr>
            <p:ph type="pic" sz="quarter" idx="14"/>
          </p:nvPr>
        </p:nvSpPr>
        <p:spPr>
          <a:xfrm>
            <a:off x="0" y="3371162"/>
            <a:ext cx="3591499" cy="1740665"/>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7" name="Title 8"/>
          <p:cNvSpPr>
            <a:spLocks noGrp="1"/>
          </p:cNvSpPr>
          <p:nvPr>
            <p:ph type="title"/>
          </p:nvPr>
        </p:nvSpPr>
        <p:spPr>
          <a:xfrm>
            <a:off x="913016" y="1596812"/>
            <a:ext cx="3581865"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Tree>
    <p:extLst>
      <p:ext uri="{BB962C8B-B14F-4D97-AF65-F5344CB8AC3E}">
        <p14:creationId xmlns:p14="http://schemas.microsoft.com/office/powerpoint/2010/main" val="387431947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Headline + Text + Image">
    <p:spTree>
      <p:nvGrpSpPr>
        <p:cNvPr id="1" name=""/>
        <p:cNvGrpSpPr/>
        <p:nvPr/>
      </p:nvGrpSpPr>
      <p:grpSpPr>
        <a:xfrm>
          <a:off x="0" y="0"/>
          <a:ext cx="0" cy="0"/>
          <a:chOff x="0" y="0"/>
          <a:chExt cx="0" cy="0"/>
        </a:xfrm>
      </p:grpSpPr>
      <p:sp>
        <p:nvSpPr>
          <p:cNvPr id="4" name="Picture Placeholder 29"/>
          <p:cNvSpPr>
            <a:spLocks noGrp="1"/>
          </p:cNvSpPr>
          <p:nvPr>
            <p:ph type="pic" sz="quarter" idx="12"/>
          </p:nvPr>
        </p:nvSpPr>
        <p:spPr>
          <a:xfrm>
            <a:off x="0" y="0"/>
            <a:ext cx="12192000" cy="4259766"/>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7" name="Title 8"/>
          <p:cNvSpPr>
            <a:spLocks noGrp="1"/>
          </p:cNvSpPr>
          <p:nvPr>
            <p:ph type="title"/>
          </p:nvPr>
        </p:nvSpPr>
        <p:spPr>
          <a:xfrm>
            <a:off x="913016" y="1574779"/>
            <a:ext cx="3581865" cy="1325563"/>
          </a:xfrm>
          <a:prstGeom prst="rect">
            <a:avLst/>
          </a:prstGeom>
        </p:spPr>
        <p:txBody>
          <a:bodyPr lIns="0" rIns="0" anchor="t">
            <a:noAutofit/>
          </a:bodyPr>
          <a:lstStyle>
            <a:lvl1pPr>
              <a:lnSpc>
                <a:spcPct val="80000"/>
              </a:lnSpc>
              <a:defRPr sz="5400" b="1" i="0">
                <a:solidFill>
                  <a:srgbClr val="FFFFFF"/>
                </a:solidFill>
                <a:latin typeface="Montserrat" pitchFamily="2" charset="77"/>
              </a:defRPr>
            </a:lvl1pPr>
          </a:lstStyle>
          <a:p>
            <a:r>
              <a:rPr lang="en-US"/>
              <a:t>Click to edit Master title style</a:t>
            </a:r>
          </a:p>
        </p:txBody>
      </p:sp>
      <p:sp>
        <p:nvSpPr>
          <p:cNvPr id="5" name="Title 8">
            <a:extLst>
              <a:ext uri="{FF2B5EF4-FFF2-40B4-BE49-F238E27FC236}">
                <a16:creationId xmlns:a16="http://schemas.microsoft.com/office/drawing/2014/main" id="{CD6B3637-10B7-804C-943A-F9550783503F}"/>
              </a:ext>
            </a:extLst>
          </p:cNvPr>
          <p:cNvSpPr txBox="1">
            <a:spLocks/>
          </p:cNvSpPr>
          <p:nvPr userDrawn="1"/>
        </p:nvSpPr>
        <p:spPr>
          <a:xfrm>
            <a:off x="913016" y="4804996"/>
            <a:ext cx="10457349" cy="1625621"/>
          </a:xfrm>
          <a:prstGeom prst="rect">
            <a:avLst/>
          </a:prstGeom>
        </p:spPr>
        <p:txBody>
          <a:bodyPr lIns="0" rIns="0" anchor="t">
            <a:noAutofit/>
          </a:bodyPr>
          <a:lstStyle>
            <a:lvl1pPr algn="l" defTabSz="914400" rtl="0" eaLnBrk="1" latinLnBrk="0" hangingPunct="1">
              <a:lnSpc>
                <a:spcPct val="80000"/>
              </a:lnSpc>
              <a:spcBef>
                <a:spcPct val="0"/>
              </a:spcBef>
              <a:buNone/>
              <a:defRPr sz="5400" b="1" i="0" kern="1200">
                <a:solidFill>
                  <a:srgbClr val="FFFFFF"/>
                </a:solidFill>
                <a:latin typeface="Montserrat" pitchFamily="2" charset="77"/>
                <a:ea typeface="+mj-ea"/>
                <a:cs typeface="+mj-cs"/>
              </a:defRPr>
            </a:lvl1pPr>
          </a:lstStyle>
          <a:p>
            <a:r>
              <a:rPr lang="en-US" sz="2800" b="0">
                <a:solidFill>
                  <a:schemeClr val="tx1"/>
                </a:solidFill>
              </a:rPr>
              <a:t>Click to edit Master title style</a:t>
            </a:r>
          </a:p>
        </p:txBody>
      </p:sp>
    </p:spTree>
    <p:extLst>
      <p:ext uri="{BB962C8B-B14F-4D97-AF65-F5344CB8AC3E}">
        <p14:creationId xmlns:p14="http://schemas.microsoft.com/office/powerpoint/2010/main" val="95454724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Headline + Text + Image (B)">
    <p:spTree>
      <p:nvGrpSpPr>
        <p:cNvPr id="1" name=""/>
        <p:cNvGrpSpPr/>
        <p:nvPr/>
      </p:nvGrpSpPr>
      <p:grpSpPr>
        <a:xfrm>
          <a:off x="0" y="0"/>
          <a:ext cx="0" cy="0"/>
          <a:chOff x="0" y="0"/>
          <a:chExt cx="0" cy="0"/>
        </a:xfrm>
      </p:grpSpPr>
      <p:sp>
        <p:nvSpPr>
          <p:cNvPr id="4" name="Picture Placeholder 29"/>
          <p:cNvSpPr>
            <a:spLocks noGrp="1"/>
          </p:cNvSpPr>
          <p:nvPr>
            <p:ph type="pic" sz="quarter" idx="12"/>
          </p:nvPr>
        </p:nvSpPr>
        <p:spPr>
          <a:xfrm>
            <a:off x="0" y="2971801"/>
            <a:ext cx="12192000" cy="3886200"/>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7" name="Title 8"/>
          <p:cNvSpPr>
            <a:spLocks noGrp="1"/>
          </p:cNvSpPr>
          <p:nvPr>
            <p:ph type="title"/>
          </p:nvPr>
        </p:nvSpPr>
        <p:spPr>
          <a:xfrm>
            <a:off x="913016" y="1167276"/>
            <a:ext cx="10536861" cy="760915"/>
          </a:xfrm>
          <a:prstGeom prst="rect">
            <a:avLst/>
          </a:prstGeom>
        </p:spPr>
        <p:txBody>
          <a:bodyPr lIns="0" rIns="0" anchor="t">
            <a:noAutofit/>
          </a:bodyPr>
          <a:lstStyle>
            <a:lvl1pPr>
              <a:lnSpc>
                <a:spcPct val="80000"/>
              </a:lnSpc>
              <a:defRPr sz="5400" b="1" i="0">
                <a:solidFill>
                  <a:schemeClr val="tx2"/>
                </a:solidFill>
                <a:latin typeface="Montserrat" pitchFamily="2" charset="77"/>
              </a:defRPr>
            </a:lvl1pPr>
          </a:lstStyle>
          <a:p>
            <a:r>
              <a:rPr lang="en-US"/>
              <a:t>Click to edit Master title style</a:t>
            </a:r>
          </a:p>
        </p:txBody>
      </p:sp>
      <p:sp>
        <p:nvSpPr>
          <p:cNvPr id="5" name="Title 8">
            <a:extLst>
              <a:ext uri="{FF2B5EF4-FFF2-40B4-BE49-F238E27FC236}">
                <a16:creationId xmlns:a16="http://schemas.microsoft.com/office/drawing/2014/main" id="{CD6B3637-10B7-804C-943A-F9550783503F}"/>
              </a:ext>
            </a:extLst>
          </p:cNvPr>
          <p:cNvSpPr txBox="1">
            <a:spLocks/>
          </p:cNvSpPr>
          <p:nvPr userDrawn="1"/>
        </p:nvSpPr>
        <p:spPr>
          <a:xfrm>
            <a:off x="913017" y="2093543"/>
            <a:ext cx="10536860" cy="540327"/>
          </a:xfrm>
          <a:prstGeom prst="rect">
            <a:avLst/>
          </a:prstGeom>
        </p:spPr>
        <p:txBody>
          <a:bodyPr lIns="0" rIns="0" anchor="t">
            <a:noAutofit/>
          </a:bodyPr>
          <a:lstStyle>
            <a:lvl1pPr algn="l" defTabSz="914400" rtl="0" eaLnBrk="1" latinLnBrk="0" hangingPunct="1">
              <a:lnSpc>
                <a:spcPct val="80000"/>
              </a:lnSpc>
              <a:spcBef>
                <a:spcPct val="0"/>
              </a:spcBef>
              <a:buNone/>
              <a:defRPr sz="5400" b="1" i="0" kern="1200">
                <a:solidFill>
                  <a:srgbClr val="FFFFFF"/>
                </a:solidFill>
                <a:latin typeface="Montserrat" pitchFamily="2" charset="77"/>
                <a:ea typeface="+mj-ea"/>
                <a:cs typeface="+mj-cs"/>
              </a:defRPr>
            </a:lvl1pPr>
          </a:lstStyle>
          <a:p>
            <a:r>
              <a:rPr lang="en-US" sz="2800" b="0">
                <a:solidFill>
                  <a:schemeClr val="tx1"/>
                </a:solidFill>
              </a:rPr>
              <a:t>Click to edit Master title style</a:t>
            </a:r>
          </a:p>
        </p:txBody>
      </p:sp>
    </p:spTree>
    <p:extLst>
      <p:ext uri="{BB962C8B-B14F-4D97-AF65-F5344CB8AC3E}">
        <p14:creationId xmlns:p14="http://schemas.microsoft.com/office/powerpoint/2010/main" val="2552109263"/>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Headline + Text + 2 Images">
    <p:spTree>
      <p:nvGrpSpPr>
        <p:cNvPr id="1" name=""/>
        <p:cNvGrpSpPr/>
        <p:nvPr/>
      </p:nvGrpSpPr>
      <p:grpSpPr>
        <a:xfrm>
          <a:off x="0" y="0"/>
          <a:ext cx="0" cy="0"/>
          <a:chOff x="0" y="0"/>
          <a:chExt cx="0" cy="0"/>
        </a:xfrm>
      </p:grpSpPr>
      <p:sp>
        <p:nvSpPr>
          <p:cNvPr id="4" name="Picture Placeholder 29"/>
          <p:cNvSpPr>
            <a:spLocks noGrp="1"/>
          </p:cNvSpPr>
          <p:nvPr>
            <p:ph type="pic" sz="quarter" idx="12"/>
          </p:nvPr>
        </p:nvSpPr>
        <p:spPr>
          <a:xfrm>
            <a:off x="4273826" y="2971801"/>
            <a:ext cx="7918174" cy="3886200"/>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7" name="Title 8"/>
          <p:cNvSpPr>
            <a:spLocks noGrp="1"/>
          </p:cNvSpPr>
          <p:nvPr>
            <p:ph type="title"/>
          </p:nvPr>
        </p:nvSpPr>
        <p:spPr>
          <a:xfrm>
            <a:off x="913016" y="1167276"/>
            <a:ext cx="10536861" cy="760915"/>
          </a:xfrm>
          <a:prstGeom prst="rect">
            <a:avLst/>
          </a:prstGeom>
        </p:spPr>
        <p:txBody>
          <a:bodyPr lIns="0" rIns="0" anchor="t">
            <a:noAutofit/>
          </a:bodyPr>
          <a:lstStyle>
            <a:lvl1pPr>
              <a:lnSpc>
                <a:spcPct val="80000"/>
              </a:lnSpc>
              <a:defRPr sz="5400" b="1" i="0">
                <a:solidFill>
                  <a:schemeClr val="tx2"/>
                </a:solidFill>
                <a:latin typeface="Montserrat" pitchFamily="2" charset="77"/>
              </a:defRPr>
            </a:lvl1pPr>
          </a:lstStyle>
          <a:p>
            <a:r>
              <a:rPr lang="en-US"/>
              <a:t>Click to edit Master title style</a:t>
            </a:r>
          </a:p>
        </p:txBody>
      </p:sp>
      <p:sp>
        <p:nvSpPr>
          <p:cNvPr id="5" name="Title 8">
            <a:extLst>
              <a:ext uri="{FF2B5EF4-FFF2-40B4-BE49-F238E27FC236}">
                <a16:creationId xmlns:a16="http://schemas.microsoft.com/office/drawing/2014/main" id="{CD6B3637-10B7-804C-943A-F9550783503F}"/>
              </a:ext>
            </a:extLst>
          </p:cNvPr>
          <p:cNvSpPr txBox="1">
            <a:spLocks/>
          </p:cNvSpPr>
          <p:nvPr userDrawn="1"/>
        </p:nvSpPr>
        <p:spPr>
          <a:xfrm>
            <a:off x="913017" y="2093543"/>
            <a:ext cx="10536860" cy="540327"/>
          </a:xfrm>
          <a:prstGeom prst="rect">
            <a:avLst/>
          </a:prstGeom>
        </p:spPr>
        <p:txBody>
          <a:bodyPr lIns="0" rIns="0" anchor="t">
            <a:noAutofit/>
          </a:bodyPr>
          <a:lstStyle>
            <a:lvl1pPr algn="l" defTabSz="914400" rtl="0" eaLnBrk="1" latinLnBrk="0" hangingPunct="1">
              <a:lnSpc>
                <a:spcPct val="80000"/>
              </a:lnSpc>
              <a:spcBef>
                <a:spcPct val="0"/>
              </a:spcBef>
              <a:buNone/>
              <a:defRPr sz="5400" b="1" i="0" kern="1200">
                <a:solidFill>
                  <a:srgbClr val="FFFFFF"/>
                </a:solidFill>
                <a:latin typeface="Montserrat" pitchFamily="2" charset="77"/>
                <a:ea typeface="+mj-ea"/>
                <a:cs typeface="+mj-cs"/>
              </a:defRPr>
            </a:lvl1pPr>
          </a:lstStyle>
          <a:p>
            <a:r>
              <a:rPr lang="en-US" sz="2800" b="0">
                <a:solidFill>
                  <a:schemeClr val="tx1"/>
                </a:solidFill>
              </a:rPr>
              <a:t>Click to edit Master title style</a:t>
            </a:r>
          </a:p>
        </p:txBody>
      </p:sp>
      <p:sp>
        <p:nvSpPr>
          <p:cNvPr id="6" name="Picture Placeholder 29">
            <a:extLst>
              <a:ext uri="{FF2B5EF4-FFF2-40B4-BE49-F238E27FC236}">
                <a16:creationId xmlns:a16="http://schemas.microsoft.com/office/drawing/2014/main" id="{7B6A9D5C-C8BE-6144-90D6-77B35EA36C51}"/>
              </a:ext>
            </a:extLst>
          </p:cNvPr>
          <p:cNvSpPr>
            <a:spLocks noGrp="1"/>
          </p:cNvSpPr>
          <p:nvPr>
            <p:ph type="pic" sz="quarter" idx="13"/>
          </p:nvPr>
        </p:nvSpPr>
        <p:spPr>
          <a:xfrm>
            <a:off x="0" y="2971801"/>
            <a:ext cx="4273826" cy="3886200"/>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Tree>
    <p:extLst>
      <p:ext uri="{BB962C8B-B14F-4D97-AF65-F5344CB8AC3E}">
        <p14:creationId xmlns:p14="http://schemas.microsoft.com/office/powerpoint/2010/main" val="2743382441"/>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Headline + Image (C)">
    <p:spTree>
      <p:nvGrpSpPr>
        <p:cNvPr id="1" name=""/>
        <p:cNvGrpSpPr/>
        <p:nvPr/>
      </p:nvGrpSpPr>
      <p:grpSpPr>
        <a:xfrm>
          <a:off x="0" y="0"/>
          <a:ext cx="0" cy="0"/>
          <a:chOff x="0" y="0"/>
          <a:chExt cx="0" cy="0"/>
        </a:xfrm>
      </p:grpSpPr>
      <p:sp>
        <p:nvSpPr>
          <p:cNvPr id="4" name="Picture Placeholder 29"/>
          <p:cNvSpPr>
            <a:spLocks noGrp="1"/>
          </p:cNvSpPr>
          <p:nvPr>
            <p:ph type="pic" sz="quarter" idx="12"/>
          </p:nvPr>
        </p:nvSpPr>
        <p:spPr>
          <a:xfrm>
            <a:off x="0" y="0"/>
            <a:ext cx="12192000" cy="3368233"/>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7" name="Title 8"/>
          <p:cNvSpPr>
            <a:spLocks noGrp="1"/>
          </p:cNvSpPr>
          <p:nvPr>
            <p:ph type="title"/>
          </p:nvPr>
        </p:nvSpPr>
        <p:spPr>
          <a:xfrm>
            <a:off x="913016" y="1574779"/>
            <a:ext cx="3581865" cy="1325563"/>
          </a:xfrm>
          <a:prstGeom prst="rect">
            <a:avLst/>
          </a:prstGeom>
        </p:spPr>
        <p:txBody>
          <a:bodyPr lIns="0" rIns="0" anchor="t">
            <a:noAutofit/>
          </a:bodyPr>
          <a:lstStyle>
            <a:lvl1pPr>
              <a:lnSpc>
                <a:spcPct val="80000"/>
              </a:lnSpc>
              <a:defRPr sz="5400" b="1" i="0">
                <a:solidFill>
                  <a:srgbClr val="FFFFFF"/>
                </a:solidFill>
                <a:latin typeface="Montserrat" pitchFamily="2" charset="77"/>
              </a:defRPr>
            </a:lvl1pPr>
          </a:lstStyle>
          <a:p>
            <a:r>
              <a:rPr lang="en-US"/>
              <a:t>Click to edit Master title style</a:t>
            </a:r>
          </a:p>
        </p:txBody>
      </p:sp>
    </p:spTree>
    <p:extLst>
      <p:ext uri="{BB962C8B-B14F-4D97-AF65-F5344CB8AC3E}">
        <p14:creationId xmlns:p14="http://schemas.microsoft.com/office/powerpoint/2010/main" val="3947010157"/>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Headline + 3 Images (D)">
    <p:spTree>
      <p:nvGrpSpPr>
        <p:cNvPr id="1" name=""/>
        <p:cNvGrpSpPr/>
        <p:nvPr/>
      </p:nvGrpSpPr>
      <p:grpSpPr>
        <a:xfrm>
          <a:off x="0" y="0"/>
          <a:ext cx="0" cy="0"/>
          <a:chOff x="0" y="0"/>
          <a:chExt cx="0" cy="0"/>
        </a:xfrm>
      </p:grpSpPr>
      <p:sp>
        <p:nvSpPr>
          <p:cNvPr id="10" name="Picture Placeholder 29"/>
          <p:cNvSpPr>
            <a:spLocks noGrp="1"/>
          </p:cNvSpPr>
          <p:nvPr>
            <p:ph type="pic" sz="quarter" idx="14"/>
          </p:nvPr>
        </p:nvSpPr>
        <p:spPr>
          <a:xfrm>
            <a:off x="-34725" y="2511706"/>
            <a:ext cx="4085865" cy="2731625"/>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11" name="Picture Placeholder 29"/>
          <p:cNvSpPr>
            <a:spLocks noGrp="1"/>
          </p:cNvSpPr>
          <p:nvPr>
            <p:ph type="pic" sz="quarter" idx="15"/>
          </p:nvPr>
        </p:nvSpPr>
        <p:spPr>
          <a:xfrm>
            <a:off x="4051140" y="2511706"/>
            <a:ext cx="4085865" cy="2731625"/>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12" name="Picture Placeholder 29"/>
          <p:cNvSpPr>
            <a:spLocks noGrp="1"/>
          </p:cNvSpPr>
          <p:nvPr>
            <p:ph type="pic" sz="quarter" idx="16"/>
          </p:nvPr>
        </p:nvSpPr>
        <p:spPr>
          <a:xfrm>
            <a:off x="8137005" y="2511706"/>
            <a:ext cx="4085865" cy="2731625"/>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13" name="Title 8"/>
          <p:cNvSpPr>
            <a:spLocks noGrp="1"/>
          </p:cNvSpPr>
          <p:nvPr>
            <p:ph type="title"/>
          </p:nvPr>
        </p:nvSpPr>
        <p:spPr>
          <a:xfrm>
            <a:off x="913016" y="1304075"/>
            <a:ext cx="3581865" cy="1325563"/>
          </a:xfrm>
          <a:prstGeom prst="rect">
            <a:avLst/>
          </a:prstGeom>
        </p:spPr>
        <p:txBody>
          <a:bodyPr lIns="0" rIns="0" anchor="t">
            <a:noAutofit/>
          </a:bodyPr>
          <a:lstStyle>
            <a:lvl1pPr>
              <a:lnSpc>
                <a:spcPct val="80000"/>
              </a:lnSpc>
              <a:defRPr sz="4000" b="1" i="0">
                <a:latin typeface="Montserrat" pitchFamily="2" charset="77"/>
              </a:defRPr>
            </a:lvl1pPr>
          </a:lstStyle>
          <a:p>
            <a:r>
              <a:rPr lang="en-US"/>
              <a:t>Click to edit Master title style</a:t>
            </a:r>
          </a:p>
        </p:txBody>
      </p:sp>
    </p:spTree>
    <p:extLst>
      <p:ext uri="{BB962C8B-B14F-4D97-AF65-F5344CB8AC3E}">
        <p14:creationId xmlns:p14="http://schemas.microsoft.com/office/powerpoint/2010/main" val="1718915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B90EDBD-B3D6-441D-30F9-8EDA3F4BFE1F}"/>
              </a:ext>
            </a:extLst>
          </p:cNvPr>
          <p:cNvSpPr>
            <a:spLocks noGrp="1"/>
          </p:cNvSpPr>
          <p:nvPr>
            <p:ph type="title"/>
          </p:nvPr>
        </p:nvSpPr>
        <p:spPr/>
        <p:txBody>
          <a:bodyPr/>
          <a:lstStyle/>
          <a:p>
            <a:r>
              <a:rPr lang="es-ES"/>
              <a:t>Haga clic para modificar el estilo de título del patrón</a:t>
            </a:r>
            <a:endParaRPr lang="en-US"/>
          </a:p>
        </p:txBody>
      </p:sp>
      <p:sp>
        <p:nvSpPr>
          <p:cNvPr id="3" name="Marcador de fecha 2">
            <a:extLst>
              <a:ext uri="{FF2B5EF4-FFF2-40B4-BE49-F238E27FC236}">
                <a16:creationId xmlns:a16="http://schemas.microsoft.com/office/drawing/2014/main" id="{DEAC1261-9574-49FF-CB70-1E5F675EB22A}"/>
              </a:ext>
            </a:extLst>
          </p:cNvPr>
          <p:cNvSpPr>
            <a:spLocks noGrp="1"/>
          </p:cNvSpPr>
          <p:nvPr>
            <p:ph type="dt" sz="half" idx="10"/>
          </p:nvPr>
        </p:nvSpPr>
        <p:spPr/>
        <p:txBody>
          <a:bodyPr/>
          <a:lstStyle/>
          <a:p>
            <a:fld id="{08CF65A6-053C-4BCC-85E7-98A1A5198377}" type="datetimeFigureOut">
              <a:rPr lang="en-US" smtClean="0"/>
              <a:t>12/7/2022</a:t>
            </a:fld>
            <a:endParaRPr lang="en-US"/>
          </a:p>
        </p:txBody>
      </p:sp>
      <p:sp>
        <p:nvSpPr>
          <p:cNvPr id="4" name="Marcador de pie de página 3">
            <a:extLst>
              <a:ext uri="{FF2B5EF4-FFF2-40B4-BE49-F238E27FC236}">
                <a16:creationId xmlns:a16="http://schemas.microsoft.com/office/drawing/2014/main" id="{DC35B8BA-7DC9-20B9-DAFF-EB189A2207D9}"/>
              </a:ext>
            </a:extLst>
          </p:cNvPr>
          <p:cNvSpPr>
            <a:spLocks noGrp="1"/>
          </p:cNvSpPr>
          <p:nvPr>
            <p:ph type="ftr" sz="quarter" idx="11"/>
          </p:nvPr>
        </p:nvSpPr>
        <p:spPr/>
        <p:txBody>
          <a:bodyPr/>
          <a:lstStyle/>
          <a:p>
            <a:endParaRPr lang="en-US"/>
          </a:p>
        </p:txBody>
      </p:sp>
      <p:sp>
        <p:nvSpPr>
          <p:cNvPr id="5" name="Marcador de número de diapositiva 4">
            <a:extLst>
              <a:ext uri="{FF2B5EF4-FFF2-40B4-BE49-F238E27FC236}">
                <a16:creationId xmlns:a16="http://schemas.microsoft.com/office/drawing/2014/main" id="{37FFF493-C52F-3A7A-7C23-0D80E345CE1D}"/>
              </a:ext>
            </a:extLst>
          </p:cNvPr>
          <p:cNvSpPr>
            <a:spLocks noGrp="1"/>
          </p:cNvSpPr>
          <p:nvPr>
            <p:ph type="sldNum" sz="quarter" idx="12"/>
          </p:nvPr>
        </p:nvSpPr>
        <p:spPr/>
        <p:txBody>
          <a:bodyPr/>
          <a:lstStyle/>
          <a:p>
            <a:fld id="{7C2CCC7D-32D8-4A12-898C-EF6F653A0754}" type="slidenum">
              <a:rPr lang="en-US" smtClean="0"/>
              <a:t>‹#›</a:t>
            </a:fld>
            <a:endParaRPr lang="en-US"/>
          </a:p>
        </p:txBody>
      </p:sp>
    </p:spTree>
    <p:extLst>
      <p:ext uri="{BB962C8B-B14F-4D97-AF65-F5344CB8AC3E}">
        <p14:creationId xmlns:p14="http://schemas.microsoft.com/office/powerpoint/2010/main" val="304539214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Headline + 3 Images (E)">
    <p:spTree>
      <p:nvGrpSpPr>
        <p:cNvPr id="1" name=""/>
        <p:cNvGrpSpPr/>
        <p:nvPr/>
      </p:nvGrpSpPr>
      <p:grpSpPr>
        <a:xfrm>
          <a:off x="0" y="0"/>
          <a:ext cx="0" cy="0"/>
          <a:chOff x="0" y="0"/>
          <a:chExt cx="0" cy="0"/>
        </a:xfrm>
      </p:grpSpPr>
      <p:sp>
        <p:nvSpPr>
          <p:cNvPr id="9" name="Picture Placeholder 29"/>
          <p:cNvSpPr>
            <a:spLocks noGrp="1"/>
          </p:cNvSpPr>
          <p:nvPr>
            <p:ph type="pic" sz="quarter" idx="15"/>
          </p:nvPr>
        </p:nvSpPr>
        <p:spPr>
          <a:xfrm>
            <a:off x="4837708" y="0"/>
            <a:ext cx="3577088" cy="2289977"/>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10" name="Picture Placeholder 29"/>
          <p:cNvSpPr>
            <a:spLocks noGrp="1"/>
          </p:cNvSpPr>
          <p:nvPr>
            <p:ph type="pic" sz="quarter" idx="16"/>
          </p:nvPr>
        </p:nvSpPr>
        <p:spPr>
          <a:xfrm>
            <a:off x="4837708" y="2289977"/>
            <a:ext cx="3577088" cy="2289977"/>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11" name="Picture Placeholder 29"/>
          <p:cNvSpPr>
            <a:spLocks noGrp="1"/>
          </p:cNvSpPr>
          <p:nvPr>
            <p:ph type="pic" sz="quarter" idx="17"/>
          </p:nvPr>
        </p:nvSpPr>
        <p:spPr>
          <a:xfrm>
            <a:off x="4837708" y="4579954"/>
            <a:ext cx="3577088" cy="2289977"/>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12" name="Title 8"/>
          <p:cNvSpPr>
            <a:spLocks noGrp="1"/>
          </p:cNvSpPr>
          <p:nvPr>
            <p:ph type="title"/>
          </p:nvPr>
        </p:nvSpPr>
        <p:spPr>
          <a:xfrm>
            <a:off x="913016" y="1596812"/>
            <a:ext cx="3581865"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
        <p:nvSpPr>
          <p:cNvPr id="13" name="Rectangle 12"/>
          <p:cNvSpPr/>
          <p:nvPr userDrawn="1"/>
        </p:nvSpPr>
        <p:spPr>
          <a:xfrm>
            <a:off x="8414795" y="1"/>
            <a:ext cx="3802919"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Montserrat" pitchFamily="2" charset="77"/>
            </a:endParaRPr>
          </a:p>
        </p:txBody>
      </p:sp>
    </p:spTree>
    <p:extLst>
      <p:ext uri="{BB962C8B-B14F-4D97-AF65-F5344CB8AC3E}">
        <p14:creationId xmlns:p14="http://schemas.microsoft.com/office/powerpoint/2010/main" val="2205465811"/>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Headline + 4 Images">
    <p:spTree>
      <p:nvGrpSpPr>
        <p:cNvPr id="1" name=""/>
        <p:cNvGrpSpPr/>
        <p:nvPr/>
      </p:nvGrpSpPr>
      <p:grpSpPr>
        <a:xfrm>
          <a:off x="0" y="0"/>
          <a:ext cx="0" cy="0"/>
          <a:chOff x="0" y="0"/>
          <a:chExt cx="0" cy="0"/>
        </a:xfrm>
      </p:grpSpPr>
      <p:sp>
        <p:nvSpPr>
          <p:cNvPr id="17" name="Rectangle 16"/>
          <p:cNvSpPr/>
          <p:nvPr userDrawn="1"/>
        </p:nvSpPr>
        <p:spPr>
          <a:xfrm>
            <a:off x="1" y="3472405"/>
            <a:ext cx="12217714" cy="338559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Montserrat" pitchFamily="2" charset="77"/>
            </a:endParaRPr>
          </a:p>
        </p:txBody>
      </p:sp>
      <p:sp>
        <p:nvSpPr>
          <p:cNvPr id="8" name="Title 8"/>
          <p:cNvSpPr>
            <a:spLocks noGrp="1"/>
          </p:cNvSpPr>
          <p:nvPr>
            <p:ph type="title"/>
          </p:nvPr>
        </p:nvSpPr>
        <p:spPr>
          <a:xfrm>
            <a:off x="913016" y="1350375"/>
            <a:ext cx="3581865" cy="1325563"/>
          </a:xfrm>
          <a:prstGeom prst="rect">
            <a:avLst/>
          </a:prstGeom>
        </p:spPr>
        <p:txBody>
          <a:bodyPr lIns="0" rIns="0" anchor="t">
            <a:noAutofit/>
          </a:bodyPr>
          <a:lstStyle>
            <a:lvl1pPr>
              <a:lnSpc>
                <a:spcPct val="80000"/>
              </a:lnSpc>
              <a:defRPr sz="4000" b="1" i="0">
                <a:latin typeface="Montserrat" pitchFamily="2" charset="77"/>
              </a:defRPr>
            </a:lvl1pPr>
          </a:lstStyle>
          <a:p>
            <a:r>
              <a:rPr lang="en-US"/>
              <a:t>Click to edit Master title style</a:t>
            </a:r>
          </a:p>
        </p:txBody>
      </p:sp>
      <p:sp>
        <p:nvSpPr>
          <p:cNvPr id="9" name="Picture Placeholder 29"/>
          <p:cNvSpPr>
            <a:spLocks noGrp="1"/>
          </p:cNvSpPr>
          <p:nvPr>
            <p:ph type="pic" sz="quarter" idx="16"/>
          </p:nvPr>
        </p:nvSpPr>
        <p:spPr>
          <a:xfrm>
            <a:off x="913016" y="2490742"/>
            <a:ext cx="2627980" cy="2966270"/>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11" name="Picture Placeholder 29"/>
          <p:cNvSpPr>
            <a:spLocks noGrp="1"/>
          </p:cNvSpPr>
          <p:nvPr>
            <p:ph type="pic" sz="quarter" idx="17"/>
          </p:nvPr>
        </p:nvSpPr>
        <p:spPr>
          <a:xfrm>
            <a:off x="3578003" y="2490742"/>
            <a:ext cx="2627980" cy="2966270"/>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12" name="Picture Placeholder 29"/>
          <p:cNvSpPr>
            <a:spLocks noGrp="1"/>
          </p:cNvSpPr>
          <p:nvPr>
            <p:ph type="pic" sz="quarter" idx="18"/>
          </p:nvPr>
        </p:nvSpPr>
        <p:spPr>
          <a:xfrm>
            <a:off x="6242990" y="2490742"/>
            <a:ext cx="2627980" cy="2966270"/>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16" name="Picture Placeholder 29"/>
          <p:cNvSpPr>
            <a:spLocks noGrp="1"/>
          </p:cNvSpPr>
          <p:nvPr>
            <p:ph type="pic" sz="quarter" idx="19"/>
          </p:nvPr>
        </p:nvSpPr>
        <p:spPr>
          <a:xfrm>
            <a:off x="8907978" y="2472021"/>
            <a:ext cx="2627980" cy="2966270"/>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Tree>
    <p:extLst>
      <p:ext uri="{BB962C8B-B14F-4D97-AF65-F5344CB8AC3E}">
        <p14:creationId xmlns:p14="http://schemas.microsoft.com/office/powerpoint/2010/main" val="101291384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Headline + 6 Images (B)">
    <p:spTree>
      <p:nvGrpSpPr>
        <p:cNvPr id="1" name=""/>
        <p:cNvGrpSpPr/>
        <p:nvPr/>
      </p:nvGrpSpPr>
      <p:grpSpPr>
        <a:xfrm>
          <a:off x="0" y="0"/>
          <a:ext cx="0" cy="0"/>
          <a:chOff x="0" y="0"/>
          <a:chExt cx="0" cy="0"/>
        </a:xfrm>
      </p:grpSpPr>
      <p:sp>
        <p:nvSpPr>
          <p:cNvPr id="12" name="Picture Placeholder 29"/>
          <p:cNvSpPr>
            <a:spLocks noGrp="1"/>
          </p:cNvSpPr>
          <p:nvPr>
            <p:ph type="pic" sz="quarter" idx="18"/>
          </p:nvPr>
        </p:nvSpPr>
        <p:spPr>
          <a:xfrm>
            <a:off x="9913200" y="0"/>
            <a:ext cx="2278800" cy="2278800"/>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15" name="Picture Placeholder 29"/>
          <p:cNvSpPr>
            <a:spLocks noGrp="1"/>
          </p:cNvSpPr>
          <p:nvPr>
            <p:ph type="pic" sz="quarter" idx="19"/>
          </p:nvPr>
        </p:nvSpPr>
        <p:spPr>
          <a:xfrm>
            <a:off x="9913200" y="2289599"/>
            <a:ext cx="2278800" cy="2278800"/>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16" name="Picture Placeholder 29"/>
          <p:cNvSpPr>
            <a:spLocks noGrp="1"/>
          </p:cNvSpPr>
          <p:nvPr>
            <p:ph type="pic" sz="quarter" idx="20"/>
          </p:nvPr>
        </p:nvSpPr>
        <p:spPr>
          <a:xfrm>
            <a:off x="9913200" y="4579200"/>
            <a:ext cx="2278800" cy="2278800"/>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18" name="Picture Placeholder 29"/>
          <p:cNvSpPr>
            <a:spLocks noGrp="1"/>
          </p:cNvSpPr>
          <p:nvPr>
            <p:ph type="pic" sz="quarter" idx="22"/>
          </p:nvPr>
        </p:nvSpPr>
        <p:spPr>
          <a:xfrm>
            <a:off x="7622825" y="2289599"/>
            <a:ext cx="2278800" cy="2278800"/>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19" name="Picture Placeholder 29"/>
          <p:cNvSpPr>
            <a:spLocks noGrp="1"/>
          </p:cNvSpPr>
          <p:nvPr>
            <p:ph type="pic" sz="quarter" idx="23"/>
          </p:nvPr>
        </p:nvSpPr>
        <p:spPr>
          <a:xfrm>
            <a:off x="5332450" y="2289599"/>
            <a:ext cx="2278800" cy="2278800"/>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20" name="Picture Placeholder 29"/>
          <p:cNvSpPr>
            <a:spLocks noGrp="1"/>
          </p:cNvSpPr>
          <p:nvPr>
            <p:ph type="pic" sz="quarter" idx="24"/>
          </p:nvPr>
        </p:nvSpPr>
        <p:spPr>
          <a:xfrm>
            <a:off x="7622825" y="4579200"/>
            <a:ext cx="2278800" cy="2278800"/>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21" name="Title 8"/>
          <p:cNvSpPr>
            <a:spLocks noGrp="1"/>
          </p:cNvSpPr>
          <p:nvPr>
            <p:ph type="title"/>
          </p:nvPr>
        </p:nvSpPr>
        <p:spPr>
          <a:xfrm>
            <a:off x="913016" y="1596812"/>
            <a:ext cx="3581865"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Tree>
    <p:extLst>
      <p:ext uri="{BB962C8B-B14F-4D97-AF65-F5344CB8AC3E}">
        <p14:creationId xmlns:p14="http://schemas.microsoft.com/office/powerpoint/2010/main" val="1498120440"/>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Headline + 5 Images">
    <p:spTree>
      <p:nvGrpSpPr>
        <p:cNvPr id="1" name=""/>
        <p:cNvGrpSpPr/>
        <p:nvPr/>
      </p:nvGrpSpPr>
      <p:grpSpPr>
        <a:xfrm>
          <a:off x="0" y="0"/>
          <a:ext cx="0" cy="0"/>
          <a:chOff x="0" y="0"/>
          <a:chExt cx="0" cy="0"/>
        </a:xfrm>
      </p:grpSpPr>
      <p:sp>
        <p:nvSpPr>
          <p:cNvPr id="11" name="Title 8"/>
          <p:cNvSpPr>
            <a:spLocks noGrp="1"/>
          </p:cNvSpPr>
          <p:nvPr>
            <p:ph type="title"/>
          </p:nvPr>
        </p:nvSpPr>
        <p:spPr>
          <a:xfrm>
            <a:off x="913016" y="4513632"/>
            <a:ext cx="3581865"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
        <p:nvSpPr>
          <p:cNvPr id="12" name="Picture Placeholder 29"/>
          <p:cNvSpPr>
            <a:spLocks noGrp="1"/>
          </p:cNvSpPr>
          <p:nvPr>
            <p:ph type="pic" sz="quarter" idx="23"/>
          </p:nvPr>
        </p:nvSpPr>
        <p:spPr>
          <a:xfrm>
            <a:off x="913016" y="1181101"/>
            <a:ext cx="2187132" cy="2187132"/>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13" name="Picture Placeholder 29"/>
          <p:cNvSpPr>
            <a:spLocks noGrp="1"/>
          </p:cNvSpPr>
          <p:nvPr>
            <p:ph type="pic" sz="quarter" idx="24"/>
          </p:nvPr>
        </p:nvSpPr>
        <p:spPr>
          <a:xfrm>
            <a:off x="3186028" y="1181101"/>
            <a:ext cx="2187132" cy="2187132"/>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14" name="Picture Placeholder 29"/>
          <p:cNvSpPr>
            <a:spLocks noGrp="1"/>
          </p:cNvSpPr>
          <p:nvPr>
            <p:ph type="pic" sz="quarter" idx="25"/>
          </p:nvPr>
        </p:nvSpPr>
        <p:spPr>
          <a:xfrm>
            <a:off x="5459040" y="1181101"/>
            <a:ext cx="2187132" cy="2187132"/>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15" name="Picture Placeholder 29"/>
          <p:cNvSpPr>
            <a:spLocks noGrp="1"/>
          </p:cNvSpPr>
          <p:nvPr>
            <p:ph type="pic" sz="quarter" idx="26"/>
          </p:nvPr>
        </p:nvSpPr>
        <p:spPr>
          <a:xfrm>
            <a:off x="7732052" y="1181101"/>
            <a:ext cx="2187132" cy="2187132"/>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16" name="Picture Placeholder 29"/>
          <p:cNvSpPr>
            <a:spLocks noGrp="1"/>
          </p:cNvSpPr>
          <p:nvPr>
            <p:ph type="pic" sz="quarter" idx="27"/>
          </p:nvPr>
        </p:nvSpPr>
        <p:spPr>
          <a:xfrm>
            <a:off x="10005066" y="1181101"/>
            <a:ext cx="2187132" cy="2187132"/>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Tree>
    <p:extLst>
      <p:ext uri="{BB962C8B-B14F-4D97-AF65-F5344CB8AC3E}">
        <p14:creationId xmlns:p14="http://schemas.microsoft.com/office/powerpoint/2010/main" val="3402272729"/>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Headline + Device">
    <p:spTree>
      <p:nvGrpSpPr>
        <p:cNvPr id="1" name=""/>
        <p:cNvGrpSpPr/>
        <p:nvPr/>
      </p:nvGrpSpPr>
      <p:grpSpPr>
        <a:xfrm>
          <a:off x="0" y="0"/>
          <a:ext cx="0" cy="0"/>
          <a:chOff x="0" y="0"/>
          <a:chExt cx="0" cy="0"/>
        </a:xfrm>
      </p:grpSpPr>
      <p:sp>
        <p:nvSpPr>
          <p:cNvPr id="6" name="Rectangle 5"/>
          <p:cNvSpPr/>
          <p:nvPr userDrawn="1"/>
        </p:nvSpPr>
        <p:spPr>
          <a:xfrm>
            <a:off x="6759615" y="1"/>
            <a:ext cx="5458099"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Montserrat" pitchFamily="2" charset="77"/>
            </a:endParaRPr>
          </a:p>
        </p:txBody>
      </p:sp>
      <p:sp>
        <p:nvSpPr>
          <p:cNvPr id="7" name="Title 8"/>
          <p:cNvSpPr>
            <a:spLocks noGrp="1"/>
          </p:cNvSpPr>
          <p:nvPr>
            <p:ph type="title"/>
          </p:nvPr>
        </p:nvSpPr>
        <p:spPr>
          <a:xfrm>
            <a:off x="913016" y="1596812"/>
            <a:ext cx="3581865"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
        <p:nvSpPr>
          <p:cNvPr id="8" name="Picture Placeholder 29"/>
          <p:cNvSpPr>
            <a:spLocks noGrp="1"/>
          </p:cNvSpPr>
          <p:nvPr>
            <p:ph type="pic" sz="quarter" idx="18"/>
          </p:nvPr>
        </p:nvSpPr>
        <p:spPr>
          <a:xfrm>
            <a:off x="8040821" y="949796"/>
            <a:ext cx="2312547" cy="4961358"/>
          </a:xfrm>
          <a:prstGeom prst="roundRect">
            <a:avLst>
              <a:gd name="adj" fmla="val 10768"/>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Tree>
    <p:extLst>
      <p:ext uri="{BB962C8B-B14F-4D97-AF65-F5344CB8AC3E}">
        <p14:creationId xmlns:p14="http://schemas.microsoft.com/office/powerpoint/2010/main" val="4168536843"/>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Headline + 2 Devices">
    <p:spTree>
      <p:nvGrpSpPr>
        <p:cNvPr id="1" name=""/>
        <p:cNvGrpSpPr/>
        <p:nvPr/>
      </p:nvGrpSpPr>
      <p:grpSpPr>
        <a:xfrm>
          <a:off x="0" y="0"/>
          <a:ext cx="0" cy="0"/>
          <a:chOff x="0" y="0"/>
          <a:chExt cx="0" cy="0"/>
        </a:xfrm>
      </p:grpSpPr>
      <p:sp>
        <p:nvSpPr>
          <p:cNvPr id="6" name="Rectangle 5"/>
          <p:cNvSpPr/>
          <p:nvPr userDrawn="1"/>
        </p:nvSpPr>
        <p:spPr>
          <a:xfrm>
            <a:off x="4494881" y="1"/>
            <a:ext cx="7722833"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Montserrat" pitchFamily="2" charset="77"/>
            </a:endParaRPr>
          </a:p>
        </p:txBody>
      </p:sp>
      <p:sp>
        <p:nvSpPr>
          <p:cNvPr id="7" name="Title 8"/>
          <p:cNvSpPr>
            <a:spLocks noGrp="1"/>
          </p:cNvSpPr>
          <p:nvPr>
            <p:ph type="title"/>
          </p:nvPr>
        </p:nvSpPr>
        <p:spPr>
          <a:xfrm>
            <a:off x="913016" y="1596812"/>
            <a:ext cx="3581865"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
        <p:nvSpPr>
          <p:cNvPr id="8" name="Picture Placeholder 29"/>
          <p:cNvSpPr>
            <a:spLocks noGrp="1"/>
          </p:cNvSpPr>
          <p:nvPr>
            <p:ph type="pic" sz="quarter" idx="18"/>
          </p:nvPr>
        </p:nvSpPr>
        <p:spPr>
          <a:xfrm>
            <a:off x="8434521" y="949796"/>
            <a:ext cx="2312547" cy="4961358"/>
          </a:xfrm>
          <a:prstGeom prst="roundRect">
            <a:avLst>
              <a:gd name="adj" fmla="val 10768"/>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5" name="Picture Placeholder 29"/>
          <p:cNvSpPr>
            <a:spLocks noGrp="1"/>
          </p:cNvSpPr>
          <p:nvPr>
            <p:ph type="pic" sz="quarter" idx="19"/>
          </p:nvPr>
        </p:nvSpPr>
        <p:spPr>
          <a:xfrm>
            <a:off x="5577021" y="949796"/>
            <a:ext cx="2312547" cy="4961358"/>
          </a:xfrm>
          <a:prstGeom prst="roundRect">
            <a:avLst>
              <a:gd name="adj" fmla="val 10768"/>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Tree>
    <p:extLst>
      <p:ext uri="{BB962C8B-B14F-4D97-AF65-F5344CB8AC3E}">
        <p14:creationId xmlns:p14="http://schemas.microsoft.com/office/powerpoint/2010/main" val="525350769"/>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5 Devices">
    <p:spTree>
      <p:nvGrpSpPr>
        <p:cNvPr id="1" name=""/>
        <p:cNvGrpSpPr/>
        <p:nvPr/>
      </p:nvGrpSpPr>
      <p:grpSpPr>
        <a:xfrm>
          <a:off x="0" y="0"/>
          <a:ext cx="0" cy="0"/>
          <a:chOff x="0" y="0"/>
          <a:chExt cx="0" cy="0"/>
        </a:xfrm>
      </p:grpSpPr>
      <p:sp>
        <p:nvSpPr>
          <p:cNvPr id="5" name="Picture Placeholder 29"/>
          <p:cNvSpPr>
            <a:spLocks noGrp="1"/>
          </p:cNvSpPr>
          <p:nvPr>
            <p:ph type="pic" sz="quarter" idx="19"/>
          </p:nvPr>
        </p:nvSpPr>
        <p:spPr>
          <a:xfrm>
            <a:off x="5043622" y="1181100"/>
            <a:ext cx="2163296" cy="4641154"/>
          </a:xfrm>
          <a:prstGeom prst="roundRect">
            <a:avLst>
              <a:gd name="adj" fmla="val 10768"/>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10" name="Picture Placeholder 29"/>
          <p:cNvSpPr>
            <a:spLocks noGrp="1"/>
          </p:cNvSpPr>
          <p:nvPr>
            <p:ph type="pic" sz="quarter" idx="20"/>
          </p:nvPr>
        </p:nvSpPr>
        <p:spPr>
          <a:xfrm>
            <a:off x="2351222" y="1181100"/>
            <a:ext cx="2163296" cy="4641154"/>
          </a:xfrm>
          <a:prstGeom prst="roundRect">
            <a:avLst>
              <a:gd name="adj" fmla="val 10768"/>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11" name="Picture Placeholder 29"/>
          <p:cNvSpPr>
            <a:spLocks noGrp="1"/>
          </p:cNvSpPr>
          <p:nvPr>
            <p:ph type="pic" sz="quarter" idx="21"/>
          </p:nvPr>
        </p:nvSpPr>
        <p:spPr>
          <a:xfrm>
            <a:off x="-341178" y="1181100"/>
            <a:ext cx="2163296" cy="4641154"/>
          </a:xfrm>
          <a:prstGeom prst="roundRect">
            <a:avLst>
              <a:gd name="adj" fmla="val 10768"/>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12" name="Picture Placeholder 29"/>
          <p:cNvSpPr>
            <a:spLocks noGrp="1"/>
          </p:cNvSpPr>
          <p:nvPr>
            <p:ph type="pic" sz="quarter" idx="22"/>
          </p:nvPr>
        </p:nvSpPr>
        <p:spPr>
          <a:xfrm>
            <a:off x="7736022" y="1181100"/>
            <a:ext cx="2163296" cy="4641154"/>
          </a:xfrm>
          <a:prstGeom prst="roundRect">
            <a:avLst>
              <a:gd name="adj" fmla="val 10768"/>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13" name="Picture Placeholder 29"/>
          <p:cNvSpPr>
            <a:spLocks noGrp="1"/>
          </p:cNvSpPr>
          <p:nvPr>
            <p:ph type="pic" sz="quarter" idx="23"/>
          </p:nvPr>
        </p:nvSpPr>
        <p:spPr>
          <a:xfrm>
            <a:off x="10428422" y="1181100"/>
            <a:ext cx="2163296" cy="4641154"/>
          </a:xfrm>
          <a:prstGeom prst="roundRect">
            <a:avLst>
              <a:gd name="adj" fmla="val 10768"/>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Tree>
    <p:extLst>
      <p:ext uri="{BB962C8B-B14F-4D97-AF65-F5344CB8AC3E}">
        <p14:creationId xmlns:p14="http://schemas.microsoft.com/office/powerpoint/2010/main" val="2729286810"/>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Headline + 4 Devices">
    <p:spTree>
      <p:nvGrpSpPr>
        <p:cNvPr id="1" name=""/>
        <p:cNvGrpSpPr/>
        <p:nvPr/>
      </p:nvGrpSpPr>
      <p:grpSpPr>
        <a:xfrm>
          <a:off x="0" y="0"/>
          <a:ext cx="0" cy="0"/>
          <a:chOff x="0" y="0"/>
          <a:chExt cx="0" cy="0"/>
        </a:xfrm>
      </p:grpSpPr>
      <p:sp>
        <p:nvSpPr>
          <p:cNvPr id="4" name="Picture Placeholder 29"/>
          <p:cNvSpPr>
            <a:spLocks noGrp="1"/>
          </p:cNvSpPr>
          <p:nvPr>
            <p:ph type="pic" sz="quarter" idx="20"/>
          </p:nvPr>
        </p:nvSpPr>
        <p:spPr>
          <a:xfrm>
            <a:off x="5665922" y="3200400"/>
            <a:ext cx="2163296" cy="4641154"/>
          </a:xfrm>
          <a:prstGeom prst="roundRect">
            <a:avLst>
              <a:gd name="adj" fmla="val 10768"/>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5" name="Picture Placeholder 29"/>
          <p:cNvSpPr>
            <a:spLocks noGrp="1"/>
          </p:cNvSpPr>
          <p:nvPr>
            <p:ph type="pic" sz="quarter" idx="21"/>
          </p:nvPr>
        </p:nvSpPr>
        <p:spPr>
          <a:xfrm>
            <a:off x="5665922" y="-2320577"/>
            <a:ext cx="2163296" cy="4641154"/>
          </a:xfrm>
          <a:prstGeom prst="roundRect">
            <a:avLst>
              <a:gd name="adj" fmla="val 10768"/>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6" name="Picture Placeholder 29"/>
          <p:cNvSpPr>
            <a:spLocks noGrp="1"/>
          </p:cNvSpPr>
          <p:nvPr>
            <p:ph type="pic" sz="quarter" idx="22"/>
          </p:nvPr>
        </p:nvSpPr>
        <p:spPr>
          <a:xfrm>
            <a:off x="8415804" y="4432300"/>
            <a:ext cx="2163296" cy="4641154"/>
          </a:xfrm>
          <a:prstGeom prst="roundRect">
            <a:avLst>
              <a:gd name="adj" fmla="val 10768"/>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7" name="Picture Placeholder 29"/>
          <p:cNvSpPr>
            <a:spLocks noGrp="1"/>
          </p:cNvSpPr>
          <p:nvPr>
            <p:ph type="pic" sz="quarter" idx="23"/>
          </p:nvPr>
        </p:nvSpPr>
        <p:spPr>
          <a:xfrm>
            <a:off x="8415804" y="-1088677"/>
            <a:ext cx="2163296" cy="4641154"/>
          </a:xfrm>
          <a:prstGeom prst="roundRect">
            <a:avLst>
              <a:gd name="adj" fmla="val 10768"/>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8" name="Title 8"/>
          <p:cNvSpPr>
            <a:spLocks noGrp="1"/>
          </p:cNvSpPr>
          <p:nvPr>
            <p:ph type="title"/>
          </p:nvPr>
        </p:nvSpPr>
        <p:spPr>
          <a:xfrm>
            <a:off x="913016" y="1596812"/>
            <a:ext cx="3581865"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Tree>
    <p:extLst>
      <p:ext uri="{BB962C8B-B14F-4D97-AF65-F5344CB8AC3E}">
        <p14:creationId xmlns:p14="http://schemas.microsoft.com/office/powerpoint/2010/main" val="3651520374"/>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Headline + Smartphone">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643502" y="960618"/>
            <a:ext cx="3284098" cy="6695371"/>
          </a:xfrm>
          <a:prstGeom prst="rect">
            <a:avLst/>
          </a:prstGeom>
        </p:spPr>
      </p:pic>
      <p:sp>
        <p:nvSpPr>
          <p:cNvPr id="5" name="Picture Placeholder 4"/>
          <p:cNvSpPr>
            <a:spLocks noGrp="1"/>
          </p:cNvSpPr>
          <p:nvPr>
            <p:ph type="pic" sz="quarter" idx="14"/>
          </p:nvPr>
        </p:nvSpPr>
        <p:spPr>
          <a:xfrm>
            <a:off x="1866899" y="1816099"/>
            <a:ext cx="2848004" cy="5029454"/>
          </a:xfrm>
          <a:prstGeom prst="rect">
            <a:avLst/>
          </a:prstGeom>
          <a:gradFill>
            <a:gsLst>
              <a:gs pos="0">
                <a:schemeClr val="bg1">
                  <a:lumMod val="85000"/>
                </a:schemeClr>
              </a:gs>
              <a:gs pos="99000">
                <a:schemeClr val="bg1">
                  <a:lumMod val="75000"/>
                </a:schemeClr>
              </a:gs>
            </a:gsLst>
            <a:lin ang="5400000" scaled="1"/>
          </a:gradFill>
          <a:ln>
            <a:noFill/>
          </a:ln>
        </p:spPr>
        <p:txBody>
          <a:bodyPr wrap="square" anchor="ctr">
            <a:noAutofit/>
          </a:bodyPr>
          <a:lstStyle>
            <a:lvl1pPr algn="ctr">
              <a:defRPr sz="1200" b="0" i="0">
                <a:solidFill>
                  <a:schemeClr val="tx1"/>
                </a:solidFill>
                <a:latin typeface="Montserrat" pitchFamily="2" charset="77"/>
              </a:defRPr>
            </a:lvl1pPr>
          </a:lstStyle>
          <a:p>
            <a:endParaRPr lang="en-US"/>
          </a:p>
        </p:txBody>
      </p:sp>
      <p:sp>
        <p:nvSpPr>
          <p:cNvPr id="7" name="Title 8"/>
          <p:cNvSpPr>
            <a:spLocks noGrp="1"/>
          </p:cNvSpPr>
          <p:nvPr>
            <p:ph type="title"/>
          </p:nvPr>
        </p:nvSpPr>
        <p:spPr>
          <a:xfrm>
            <a:off x="5599316" y="1596812"/>
            <a:ext cx="3581865"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Tree>
    <p:extLst>
      <p:ext uri="{BB962C8B-B14F-4D97-AF65-F5344CB8AC3E}">
        <p14:creationId xmlns:p14="http://schemas.microsoft.com/office/powerpoint/2010/main" val="4029503982"/>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Headline + Smartphone (B)">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flipH="1">
            <a:off x="2514600" y="-412387"/>
            <a:ext cx="5359399" cy="9161367"/>
          </a:xfrm>
          <a:prstGeom prst="rect">
            <a:avLst/>
          </a:prstGeom>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234302" y="1633719"/>
            <a:ext cx="2064897" cy="4209756"/>
          </a:xfrm>
          <a:prstGeom prst="rect">
            <a:avLst/>
          </a:prstGeom>
        </p:spPr>
      </p:pic>
      <p:sp>
        <p:nvSpPr>
          <p:cNvPr id="8" name="Picture Placeholder 4"/>
          <p:cNvSpPr>
            <a:spLocks noGrp="1"/>
          </p:cNvSpPr>
          <p:nvPr>
            <p:ph type="pic" sz="quarter" idx="14"/>
          </p:nvPr>
        </p:nvSpPr>
        <p:spPr>
          <a:xfrm>
            <a:off x="4368800" y="2171700"/>
            <a:ext cx="1790700" cy="3162300"/>
          </a:xfrm>
          <a:prstGeom prst="rect">
            <a:avLst/>
          </a:prstGeom>
          <a:gradFill>
            <a:gsLst>
              <a:gs pos="0">
                <a:schemeClr val="bg1">
                  <a:lumMod val="85000"/>
                </a:schemeClr>
              </a:gs>
              <a:gs pos="99000">
                <a:schemeClr val="bg1">
                  <a:lumMod val="75000"/>
                </a:schemeClr>
              </a:gs>
            </a:gsLst>
            <a:lin ang="5400000" scaled="1"/>
          </a:gradFill>
          <a:ln>
            <a:noFill/>
          </a:ln>
        </p:spPr>
        <p:txBody>
          <a:bodyPr wrap="square" anchor="ctr">
            <a:noAutofit/>
          </a:bodyPr>
          <a:lstStyle>
            <a:lvl1pPr algn="ctr">
              <a:defRPr sz="1200" b="0" i="0">
                <a:solidFill>
                  <a:schemeClr val="tx1"/>
                </a:solidFill>
                <a:latin typeface="Montserrat" pitchFamily="2" charset="77"/>
              </a:defRPr>
            </a:lvl1pPr>
          </a:lstStyle>
          <a:p>
            <a:endParaRPr lang="en-US"/>
          </a:p>
        </p:txBody>
      </p:sp>
      <p:sp>
        <p:nvSpPr>
          <p:cNvPr id="10" name="Title 8"/>
          <p:cNvSpPr>
            <a:spLocks noGrp="1"/>
          </p:cNvSpPr>
          <p:nvPr>
            <p:ph type="title"/>
          </p:nvPr>
        </p:nvSpPr>
        <p:spPr>
          <a:xfrm>
            <a:off x="913016" y="1596812"/>
            <a:ext cx="3581865"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Tree>
    <p:extLst>
      <p:ext uri="{BB962C8B-B14F-4D97-AF65-F5344CB8AC3E}">
        <p14:creationId xmlns:p14="http://schemas.microsoft.com/office/powerpoint/2010/main" val="33785291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009D00E2-53EC-9DE2-4FDD-D5BAC0B716BD}"/>
              </a:ext>
            </a:extLst>
          </p:cNvPr>
          <p:cNvSpPr>
            <a:spLocks noGrp="1"/>
          </p:cNvSpPr>
          <p:nvPr>
            <p:ph type="dt" sz="half" idx="10"/>
          </p:nvPr>
        </p:nvSpPr>
        <p:spPr/>
        <p:txBody>
          <a:bodyPr/>
          <a:lstStyle/>
          <a:p>
            <a:fld id="{08CF65A6-053C-4BCC-85E7-98A1A5198377}" type="datetimeFigureOut">
              <a:rPr lang="en-US" smtClean="0"/>
              <a:t>12/7/2022</a:t>
            </a:fld>
            <a:endParaRPr lang="en-US"/>
          </a:p>
        </p:txBody>
      </p:sp>
      <p:sp>
        <p:nvSpPr>
          <p:cNvPr id="3" name="Marcador de pie de página 2">
            <a:extLst>
              <a:ext uri="{FF2B5EF4-FFF2-40B4-BE49-F238E27FC236}">
                <a16:creationId xmlns:a16="http://schemas.microsoft.com/office/drawing/2014/main" id="{7F7FD9A3-0653-AA88-B11C-29FDE3FFAED5}"/>
              </a:ext>
            </a:extLst>
          </p:cNvPr>
          <p:cNvSpPr>
            <a:spLocks noGrp="1"/>
          </p:cNvSpPr>
          <p:nvPr>
            <p:ph type="ftr" sz="quarter" idx="11"/>
          </p:nvPr>
        </p:nvSpPr>
        <p:spPr/>
        <p:txBody>
          <a:bodyPr/>
          <a:lstStyle/>
          <a:p>
            <a:endParaRPr lang="en-US"/>
          </a:p>
        </p:txBody>
      </p:sp>
      <p:sp>
        <p:nvSpPr>
          <p:cNvPr id="4" name="Marcador de número de diapositiva 3">
            <a:extLst>
              <a:ext uri="{FF2B5EF4-FFF2-40B4-BE49-F238E27FC236}">
                <a16:creationId xmlns:a16="http://schemas.microsoft.com/office/drawing/2014/main" id="{E2B68F99-6999-E62A-6529-2F1B818CF91C}"/>
              </a:ext>
            </a:extLst>
          </p:cNvPr>
          <p:cNvSpPr>
            <a:spLocks noGrp="1"/>
          </p:cNvSpPr>
          <p:nvPr>
            <p:ph type="sldNum" sz="quarter" idx="12"/>
          </p:nvPr>
        </p:nvSpPr>
        <p:spPr/>
        <p:txBody>
          <a:bodyPr/>
          <a:lstStyle/>
          <a:p>
            <a:fld id="{7C2CCC7D-32D8-4A12-898C-EF6F653A0754}" type="slidenum">
              <a:rPr lang="en-US" smtClean="0"/>
              <a:t>‹#›</a:t>
            </a:fld>
            <a:endParaRPr lang="en-US"/>
          </a:p>
        </p:txBody>
      </p:sp>
    </p:spTree>
    <p:extLst>
      <p:ext uri="{BB962C8B-B14F-4D97-AF65-F5344CB8AC3E}">
        <p14:creationId xmlns:p14="http://schemas.microsoft.com/office/powerpoint/2010/main" val="990099703"/>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Headline + Smartwatch">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a:off x="3947053" y="-7703839"/>
            <a:ext cx="2935516" cy="22532368"/>
          </a:xfrm>
          <a:prstGeom prst="rect">
            <a:avLst/>
          </a:prstGeom>
        </p:spPr>
      </p:pic>
      <p:sp>
        <p:nvSpPr>
          <p:cNvPr id="11" name="Picture Placeholder 4"/>
          <p:cNvSpPr>
            <a:spLocks noGrp="1"/>
          </p:cNvSpPr>
          <p:nvPr>
            <p:ph type="pic" sz="quarter" idx="14"/>
          </p:nvPr>
        </p:nvSpPr>
        <p:spPr>
          <a:xfrm>
            <a:off x="4494061" y="2414812"/>
            <a:ext cx="1829708" cy="2286000"/>
          </a:xfrm>
          <a:prstGeom prst="rect">
            <a:avLst/>
          </a:prstGeom>
          <a:gradFill>
            <a:gsLst>
              <a:gs pos="0">
                <a:schemeClr val="bg1">
                  <a:lumMod val="85000"/>
                </a:schemeClr>
              </a:gs>
              <a:gs pos="99000">
                <a:schemeClr val="bg1">
                  <a:lumMod val="75000"/>
                </a:schemeClr>
              </a:gs>
            </a:gsLst>
            <a:lin ang="5400000" scaled="1"/>
          </a:gradFill>
          <a:ln>
            <a:noFill/>
          </a:ln>
        </p:spPr>
        <p:txBody>
          <a:bodyPr wrap="square" anchor="ctr">
            <a:noAutofit/>
          </a:bodyPr>
          <a:lstStyle>
            <a:lvl1pPr algn="ctr">
              <a:defRPr sz="1200" b="0" i="0">
                <a:solidFill>
                  <a:schemeClr val="tx1"/>
                </a:solidFill>
                <a:latin typeface="Montserrat" pitchFamily="2" charset="77"/>
              </a:defRPr>
            </a:lvl1pPr>
          </a:lstStyle>
          <a:p>
            <a:endParaRPr lang="en-US"/>
          </a:p>
        </p:txBody>
      </p:sp>
      <p:sp>
        <p:nvSpPr>
          <p:cNvPr id="5" name="Title 8"/>
          <p:cNvSpPr>
            <a:spLocks noGrp="1"/>
          </p:cNvSpPr>
          <p:nvPr>
            <p:ph type="title"/>
          </p:nvPr>
        </p:nvSpPr>
        <p:spPr>
          <a:xfrm>
            <a:off x="913016" y="1596812"/>
            <a:ext cx="3581865"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Tree>
    <p:extLst>
      <p:ext uri="{BB962C8B-B14F-4D97-AF65-F5344CB8AC3E}">
        <p14:creationId xmlns:p14="http://schemas.microsoft.com/office/powerpoint/2010/main" val="2516210405"/>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Headline + Computer">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BEBA8EAE-BF5A-486C-A8C5-ECC9F3942E4B}">
                <a14:imgProps xmlns:a14="http://schemas.microsoft.com/office/drawing/2010/main">
                  <a14:imgLayer r:embed="rId3">
                    <a14:imgEffect>
                      <a14:colorTemperature colorTemp="4700"/>
                    </a14:imgEffect>
                    <a14:imgEffect>
                      <a14:saturation sat="0"/>
                    </a14:imgEffect>
                  </a14:imgLayer>
                </a14:imgProps>
              </a:ext>
              <a:ext uri="{28A0092B-C50C-407E-A947-70E740481C1C}">
                <a14:useLocalDpi xmlns:a14="http://schemas.microsoft.com/office/drawing/2010/main" val="0"/>
              </a:ext>
            </a:extLst>
          </a:blip>
          <a:stretch>
            <a:fillRect/>
          </a:stretch>
        </p:blipFill>
        <p:spPr>
          <a:xfrm>
            <a:off x="4868764" y="836575"/>
            <a:ext cx="6764436" cy="5687364"/>
          </a:xfrm>
          <a:prstGeom prst="rect">
            <a:avLst/>
          </a:prstGeom>
        </p:spPr>
      </p:pic>
      <p:sp>
        <p:nvSpPr>
          <p:cNvPr id="11" name="Picture Placeholder 4"/>
          <p:cNvSpPr>
            <a:spLocks noGrp="1"/>
          </p:cNvSpPr>
          <p:nvPr>
            <p:ph type="pic" sz="quarter" idx="14"/>
          </p:nvPr>
        </p:nvSpPr>
        <p:spPr>
          <a:xfrm>
            <a:off x="5134854" y="1170212"/>
            <a:ext cx="6244346" cy="3541488"/>
          </a:xfrm>
          <a:prstGeom prst="rect">
            <a:avLst/>
          </a:prstGeom>
          <a:gradFill>
            <a:gsLst>
              <a:gs pos="0">
                <a:schemeClr val="bg1">
                  <a:lumMod val="85000"/>
                </a:schemeClr>
              </a:gs>
              <a:gs pos="99000">
                <a:schemeClr val="bg1">
                  <a:lumMod val="75000"/>
                </a:schemeClr>
              </a:gs>
            </a:gsLst>
            <a:lin ang="5400000" scaled="1"/>
          </a:gradFill>
          <a:ln>
            <a:noFill/>
          </a:ln>
        </p:spPr>
        <p:txBody>
          <a:bodyPr wrap="square" anchor="ctr">
            <a:noAutofit/>
          </a:bodyPr>
          <a:lstStyle>
            <a:lvl1pPr algn="ctr">
              <a:defRPr sz="1200" b="0" i="0">
                <a:solidFill>
                  <a:schemeClr val="tx1"/>
                </a:solidFill>
                <a:latin typeface="Montserrat" pitchFamily="2" charset="77"/>
              </a:defRPr>
            </a:lvl1pPr>
          </a:lstStyle>
          <a:p>
            <a:endParaRPr lang="en-US"/>
          </a:p>
        </p:txBody>
      </p:sp>
      <p:sp>
        <p:nvSpPr>
          <p:cNvPr id="5" name="Title 8"/>
          <p:cNvSpPr>
            <a:spLocks noGrp="1"/>
          </p:cNvSpPr>
          <p:nvPr>
            <p:ph type="title"/>
          </p:nvPr>
        </p:nvSpPr>
        <p:spPr>
          <a:xfrm>
            <a:off x="913016" y="1596812"/>
            <a:ext cx="3581865"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Tree>
    <p:extLst>
      <p:ext uri="{BB962C8B-B14F-4D97-AF65-F5344CB8AC3E}">
        <p14:creationId xmlns:p14="http://schemas.microsoft.com/office/powerpoint/2010/main" val="25752879"/>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Headline + Laptop">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BEBA8EAE-BF5A-486C-A8C5-ECC9F3942E4B}">
                <a14:imgProps xmlns:a14="http://schemas.microsoft.com/office/drawing/2010/main">
                  <a14:imgLayer r:embed="rId3">
                    <a14:imgEffect>
                      <a14:colorTemperature colorTemp="4700"/>
                    </a14:imgEffect>
                    <a14:imgEffect>
                      <a14:saturation sat="0"/>
                    </a14:imgEffect>
                  </a14:imgLayer>
                </a14:imgProps>
              </a:ext>
              <a:ext uri="{28A0092B-C50C-407E-A947-70E740481C1C}">
                <a14:useLocalDpi xmlns:a14="http://schemas.microsoft.com/office/drawing/2010/main" val="0"/>
              </a:ext>
            </a:extLst>
          </a:blip>
          <a:stretch>
            <a:fillRect/>
          </a:stretch>
        </p:blipFill>
        <p:spPr>
          <a:xfrm>
            <a:off x="3814994" y="1417527"/>
            <a:ext cx="7881706" cy="4627673"/>
          </a:xfrm>
          <a:prstGeom prst="rect">
            <a:avLst/>
          </a:prstGeom>
        </p:spPr>
      </p:pic>
      <p:sp>
        <p:nvSpPr>
          <p:cNvPr id="11" name="Picture Placeholder 4"/>
          <p:cNvSpPr>
            <a:spLocks noGrp="1"/>
          </p:cNvSpPr>
          <p:nvPr>
            <p:ph type="pic" sz="quarter" idx="14"/>
          </p:nvPr>
        </p:nvSpPr>
        <p:spPr>
          <a:xfrm>
            <a:off x="4779254" y="1741712"/>
            <a:ext cx="5952246" cy="3731988"/>
          </a:xfrm>
          <a:prstGeom prst="rect">
            <a:avLst/>
          </a:prstGeom>
          <a:gradFill>
            <a:gsLst>
              <a:gs pos="0">
                <a:schemeClr val="bg1">
                  <a:lumMod val="85000"/>
                </a:schemeClr>
              </a:gs>
              <a:gs pos="99000">
                <a:schemeClr val="bg1">
                  <a:lumMod val="75000"/>
                </a:schemeClr>
              </a:gs>
            </a:gsLst>
            <a:lin ang="5400000" scaled="1"/>
          </a:gradFill>
          <a:ln>
            <a:noFill/>
          </a:ln>
        </p:spPr>
        <p:txBody>
          <a:bodyPr wrap="square" anchor="ctr">
            <a:noAutofit/>
          </a:bodyPr>
          <a:lstStyle>
            <a:lvl1pPr algn="ctr">
              <a:defRPr sz="1200" b="0" i="0">
                <a:solidFill>
                  <a:schemeClr val="tx1"/>
                </a:solidFill>
                <a:latin typeface="Montserrat" pitchFamily="2" charset="77"/>
              </a:defRPr>
            </a:lvl1pPr>
          </a:lstStyle>
          <a:p>
            <a:endParaRPr lang="en-US"/>
          </a:p>
        </p:txBody>
      </p:sp>
      <p:sp>
        <p:nvSpPr>
          <p:cNvPr id="5" name="Title 8"/>
          <p:cNvSpPr>
            <a:spLocks noGrp="1"/>
          </p:cNvSpPr>
          <p:nvPr>
            <p:ph type="title"/>
          </p:nvPr>
        </p:nvSpPr>
        <p:spPr>
          <a:xfrm>
            <a:off x="913016" y="1596812"/>
            <a:ext cx="3581865"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Tree>
    <p:extLst>
      <p:ext uri="{BB962C8B-B14F-4D97-AF65-F5344CB8AC3E}">
        <p14:creationId xmlns:p14="http://schemas.microsoft.com/office/powerpoint/2010/main" val="2023269644"/>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Headline + Tablet">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BEBA8EAE-BF5A-486C-A8C5-ECC9F3942E4B}">
                <a14:imgProps xmlns:a14="http://schemas.microsoft.com/office/drawing/2010/main">
                  <a14:imgLayer r:embed="rId3">
                    <a14:imgEffect>
                      <a14:colorTemperature colorTemp="4700"/>
                    </a14:imgEffect>
                    <a14:imgEffect>
                      <a14:saturation sat="0"/>
                    </a14:imgEffect>
                  </a14:imgLayer>
                </a14:imgProps>
              </a:ext>
              <a:ext uri="{28A0092B-C50C-407E-A947-70E740481C1C}">
                <a14:useLocalDpi xmlns:a14="http://schemas.microsoft.com/office/drawing/2010/main" val="0"/>
              </a:ext>
            </a:extLst>
          </a:blip>
          <a:stretch>
            <a:fillRect/>
          </a:stretch>
        </p:blipFill>
        <p:spPr>
          <a:xfrm>
            <a:off x="4842754" y="913305"/>
            <a:ext cx="5343632" cy="7508718"/>
          </a:xfrm>
          <a:prstGeom prst="rect">
            <a:avLst/>
          </a:prstGeom>
        </p:spPr>
      </p:pic>
      <p:sp>
        <p:nvSpPr>
          <p:cNvPr id="11" name="Picture Placeholder 4"/>
          <p:cNvSpPr>
            <a:spLocks noGrp="1"/>
          </p:cNvSpPr>
          <p:nvPr>
            <p:ph type="pic" sz="quarter" idx="14"/>
          </p:nvPr>
        </p:nvSpPr>
        <p:spPr>
          <a:xfrm>
            <a:off x="5287254" y="1690912"/>
            <a:ext cx="4453646" cy="5941788"/>
          </a:xfrm>
          <a:prstGeom prst="rect">
            <a:avLst/>
          </a:prstGeom>
          <a:gradFill>
            <a:gsLst>
              <a:gs pos="0">
                <a:schemeClr val="bg1">
                  <a:lumMod val="85000"/>
                </a:schemeClr>
              </a:gs>
              <a:gs pos="99000">
                <a:schemeClr val="bg1">
                  <a:lumMod val="75000"/>
                </a:schemeClr>
              </a:gs>
            </a:gsLst>
            <a:lin ang="5400000" scaled="1"/>
          </a:gradFill>
          <a:ln>
            <a:noFill/>
          </a:ln>
        </p:spPr>
        <p:txBody>
          <a:bodyPr wrap="square" anchor="ctr">
            <a:noAutofit/>
          </a:bodyPr>
          <a:lstStyle>
            <a:lvl1pPr algn="ctr">
              <a:defRPr sz="1200" b="0" i="0">
                <a:solidFill>
                  <a:schemeClr val="tx1"/>
                </a:solidFill>
                <a:latin typeface="Montserrat" pitchFamily="2" charset="77"/>
              </a:defRPr>
            </a:lvl1pPr>
          </a:lstStyle>
          <a:p>
            <a:endParaRPr lang="en-US"/>
          </a:p>
        </p:txBody>
      </p:sp>
      <p:sp>
        <p:nvSpPr>
          <p:cNvPr id="5" name="Title 8"/>
          <p:cNvSpPr>
            <a:spLocks noGrp="1"/>
          </p:cNvSpPr>
          <p:nvPr>
            <p:ph type="title"/>
          </p:nvPr>
        </p:nvSpPr>
        <p:spPr>
          <a:xfrm>
            <a:off x="913016" y="1596812"/>
            <a:ext cx="3581865"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Tree>
    <p:extLst>
      <p:ext uri="{BB962C8B-B14F-4D97-AF65-F5344CB8AC3E}">
        <p14:creationId xmlns:p14="http://schemas.microsoft.com/office/powerpoint/2010/main" val="855113831"/>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Headline + 6 Screens">
    <p:spTree>
      <p:nvGrpSpPr>
        <p:cNvPr id="1" name=""/>
        <p:cNvGrpSpPr/>
        <p:nvPr/>
      </p:nvGrpSpPr>
      <p:grpSpPr>
        <a:xfrm>
          <a:off x="0" y="0"/>
          <a:ext cx="0" cy="0"/>
          <a:chOff x="0" y="0"/>
          <a:chExt cx="0" cy="0"/>
        </a:xfrm>
      </p:grpSpPr>
      <p:sp>
        <p:nvSpPr>
          <p:cNvPr id="15" name="Picture Placeholder 4"/>
          <p:cNvSpPr>
            <a:spLocks noGrp="1"/>
          </p:cNvSpPr>
          <p:nvPr>
            <p:ph type="pic" sz="quarter" idx="15"/>
          </p:nvPr>
        </p:nvSpPr>
        <p:spPr>
          <a:xfrm>
            <a:off x="5544619" y="3316697"/>
            <a:ext cx="2114746" cy="3719288"/>
          </a:xfrm>
          <a:prstGeom prst="rect">
            <a:avLst/>
          </a:prstGeom>
          <a:gradFill>
            <a:gsLst>
              <a:gs pos="0">
                <a:schemeClr val="bg1">
                  <a:lumMod val="85000"/>
                </a:schemeClr>
              </a:gs>
              <a:gs pos="99000">
                <a:schemeClr val="bg1">
                  <a:lumMod val="75000"/>
                </a:schemeClr>
              </a:gs>
            </a:gsLst>
            <a:lin ang="5400000" scaled="1"/>
          </a:gradFill>
          <a:ln>
            <a:noFill/>
          </a:ln>
          <a:effectLst>
            <a:outerShdw blurRad="38100" dist="152400" dir="8100000" algn="tr" rotWithShape="0">
              <a:prstClr val="black">
                <a:alpha val="10000"/>
              </a:prstClr>
            </a:outerShdw>
          </a:effectLst>
          <a:scene3d>
            <a:camera prst="isometricTopUp"/>
            <a:lightRig rig="threePt" dir="t"/>
          </a:scene3d>
        </p:spPr>
        <p:txBody>
          <a:bodyPr wrap="square" anchor="ctr">
            <a:noAutofit/>
          </a:bodyPr>
          <a:lstStyle>
            <a:lvl1pPr algn="ctr">
              <a:defRPr sz="1200" b="0" i="0">
                <a:solidFill>
                  <a:schemeClr val="tx1"/>
                </a:solidFill>
                <a:latin typeface="Montserrat" pitchFamily="2" charset="77"/>
              </a:defRPr>
            </a:lvl1pPr>
          </a:lstStyle>
          <a:p>
            <a:endParaRPr lang="en-US"/>
          </a:p>
        </p:txBody>
      </p:sp>
      <p:sp>
        <p:nvSpPr>
          <p:cNvPr id="16" name="Picture Placeholder 4"/>
          <p:cNvSpPr>
            <a:spLocks noGrp="1"/>
          </p:cNvSpPr>
          <p:nvPr>
            <p:ph type="pic" sz="quarter" idx="16"/>
          </p:nvPr>
        </p:nvSpPr>
        <p:spPr>
          <a:xfrm>
            <a:off x="7195619" y="2313211"/>
            <a:ext cx="2114746" cy="3719288"/>
          </a:xfrm>
          <a:prstGeom prst="rect">
            <a:avLst/>
          </a:prstGeom>
          <a:gradFill>
            <a:gsLst>
              <a:gs pos="0">
                <a:schemeClr val="bg1">
                  <a:lumMod val="85000"/>
                </a:schemeClr>
              </a:gs>
              <a:gs pos="99000">
                <a:schemeClr val="bg1">
                  <a:lumMod val="75000"/>
                </a:schemeClr>
              </a:gs>
            </a:gsLst>
            <a:lin ang="5400000" scaled="1"/>
          </a:gradFill>
          <a:ln>
            <a:noFill/>
          </a:ln>
          <a:effectLst>
            <a:outerShdw blurRad="38100" dist="152400" dir="8100000" algn="tr" rotWithShape="0">
              <a:prstClr val="black">
                <a:alpha val="10000"/>
              </a:prstClr>
            </a:outerShdw>
          </a:effectLst>
          <a:scene3d>
            <a:camera prst="isometricTopUp"/>
            <a:lightRig rig="threePt" dir="t"/>
          </a:scene3d>
        </p:spPr>
        <p:txBody>
          <a:bodyPr wrap="square" anchor="ctr">
            <a:noAutofit/>
          </a:bodyPr>
          <a:lstStyle>
            <a:lvl1pPr algn="ctr">
              <a:defRPr sz="1200" b="0" i="0">
                <a:solidFill>
                  <a:schemeClr val="tx1"/>
                </a:solidFill>
                <a:latin typeface="Montserrat" pitchFamily="2" charset="77"/>
              </a:defRPr>
            </a:lvl1pPr>
          </a:lstStyle>
          <a:p>
            <a:endParaRPr lang="en-US"/>
          </a:p>
        </p:txBody>
      </p:sp>
      <p:sp>
        <p:nvSpPr>
          <p:cNvPr id="17" name="Picture Placeholder 4"/>
          <p:cNvSpPr>
            <a:spLocks noGrp="1"/>
          </p:cNvSpPr>
          <p:nvPr>
            <p:ph type="pic" sz="quarter" idx="17"/>
          </p:nvPr>
        </p:nvSpPr>
        <p:spPr>
          <a:xfrm>
            <a:off x="8833919" y="1360525"/>
            <a:ext cx="2114746" cy="3719288"/>
          </a:xfrm>
          <a:prstGeom prst="rect">
            <a:avLst/>
          </a:prstGeom>
          <a:gradFill>
            <a:gsLst>
              <a:gs pos="0">
                <a:schemeClr val="bg1">
                  <a:lumMod val="85000"/>
                </a:schemeClr>
              </a:gs>
              <a:gs pos="99000">
                <a:schemeClr val="bg1">
                  <a:lumMod val="75000"/>
                </a:schemeClr>
              </a:gs>
            </a:gsLst>
            <a:lin ang="5400000" scaled="1"/>
          </a:gradFill>
          <a:ln>
            <a:noFill/>
          </a:ln>
          <a:effectLst>
            <a:outerShdw blurRad="38100" dist="152400" dir="8100000" algn="tr" rotWithShape="0">
              <a:prstClr val="black">
                <a:alpha val="10000"/>
              </a:prstClr>
            </a:outerShdw>
          </a:effectLst>
          <a:scene3d>
            <a:camera prst="isometricTopUp"/>
            <a:lightRig rig="threePt" dir="t"/>
          </a:scene3d>
        </p:spPr>
        <p:txBody>
          <a:bodyPr wrap="square" anchor="ctr">
            <a:noAutofit/>
          </a:bodyPr>
          <a:lstStyle>
            <a:lvl1pPr algn="ctr">
              <a:defRPr sz="1200" b="0" i="0">
                <a:solidFill>
                  <a:schemeClr val="tx1"/>
                </a:solidFill>
                <a:latin typeface="Montserrat" pitchFamily="2" charset="77"/>
              </a:defRPr>
            </a:lvl1pPr>
          </a:lstStyle>
          <a:p>
            <a:endParaRPr lang="en-US"/>
          </a:p>
        </p:txBody>
      </p:sp>
      <p:sp>
        <p:nvSpPr>
          <p:cNvPr id="18" name="Picture Placeholder 4"/>
          <p:cNvSpPr>
            <a:spLocks noGrp="1"/>
          </p:cNvSpPr>
          <p:nvPr>
            <p:ph type="pic" sz="quarter" idx="18"/>
          </p:nvPr>
        </p:nvSpPr>
        <p:spPr>
          <a:xfrm>
            <a:off x="10473840" y="405115"/>
            <a:ext cx="2114746" cy="3719288"/>
          </a:xfrm>
          <a:prstGeom prst="rect">
            <a:avLst/>
          </a:prstGeom>
          <a:gradFill>
            <a:gsLst>
              <a:gs pos="0">
                <a:schemeClr val="bg1">
                  <a:lumMod val="85000"/>
                </a:schemeClr>
              </a:gs>
              <a:gs pos="99000">
                <a:schemeClr val="bg1">
                  <a:lumMod val="75000"/>
                </a:schemeClr>
              </a:gs>
            </a:gsLst>
            <a:lin ang="5400000" scaled="1"/>
          </a:gradFill>
          <a:ln>
            <a:noFill/>
          </a:ln>
          <a:effectLst>
            <a:outerShdw blurRad="38100" dist="152400" dir="8100000" algn="tr" rotWithShape="0">
              <a:prstClr val="black">
                <a:alpha val="10000"/>
              </a:prstClr>
            </a:outerShdw>
          </a:effectLst>
          <a:scene3d>
            <a:camera prst="isometricTopUp"/>
            <a:lightRig rig="threePt" dir="t"/>
          </a:scene3d>
        </p:spPr>
        <p:txBody>
          <a:bodyPr wrap="square" anchor="ctr">
            <a:noAutofit/>
          </a:bodyPr>
          <a:lstStyle>
            <a:lvl1pPr algn="ctr">
              <a:defRPr sz="1200" b="0" i="0">
                <a:solidFill>
                  <a:schemeClr val="tx1"/>
                </a:solidFill>
                <a:latin typeface="Montserrat" pitchFamily="2" charset="77"/>
              </a:defRPr>
            </a:lvl1pPr>
          </a:lstStyle>
          <a:p>
            <a:endParaRPr lang="en-US"/>
          </a:p>
        </p:txBody>
      </p:sp>
      <p:sp>
        <p:nvSpPr>
          <p:cNvPr id="19" name="Picture Placeholder 4"/>
          <p:cNvSpPr>
            <a:spLocks noGrp="1"/>
          </p:cNvSpPr>
          <p:nvPr>
            <p:ph type="pic" sz="quarter" idx="19"/>
          </p:nvPr>
        </p:nvSpPr>
        <p:spPr>
          <a:xfrm>
            <a:off x="9959945" y="3910315"/>
            <a:ext cx="2114746" cy="3719288"/>
          </a:xfrm>
          <a:prstGeom prst="rect">
            <a:avLst/>
          </a:prstGeom>
          <a:gradFill>
            <a:gsLst>
              <a:gs pos="0">
                <a:schemeClr val="bg1">
                  <a:lumMod val="85000"/>
                </a:schemeClr>
              </a:gs>
              <a:gs pos="99000">
                <a:schemeClr val="bg1">
                  <a:lumMod val="75000"/>
                </a:schemeClr>
              </a:gs>
            </a:gsLst>
            <a:lin ang="5400000" scaled="1"/>
          </a:gradFill>
          <a:ln>
            <a:noFill/>
          </a:ln>
          <a:effectLst>
            <a:outerShdw blurRad="38100" dist="152400" dir="8100000" algn="tr" rotWithShape="0">
              <a:prstClr val="black">
                <a:alpha val="10000"/>
              </a:prstClr>
            </a:outerShdw>
          </a:effectLst>
          <a:scene3d>
            <a:camera prst="isometricTopUp"/>
            <a:lightRig rig="threePt" dir="t"/>
          </a:scene3d>
        </p:spPr>
        <p:txBody>
          <a:bodyPr wrap="square" anchor="ctr">
            <a:noAutofit/>
          </a:bodyPr>
          <a:lstStyle>
            <a:lvl1pPr algn="ctr">
              <a:defRPr sz="1200" b="0" i="0">
                <a:solidFill>
                  <a:schemeClr val="tx1"/>
                </a:solidFill>
                <a:latin typeface="Montserrat" pitchFamily="2" charset="77"/>
              </a:defRPr>
            </a:lvl1pPr>
          </a:lstStyle>
          <a:p>
            <a:endParaRPr lang="en-US"/>
          </a:p>
        </p:txBody>
      </p:sp>
      <p:sp>
        <p:nvSpPr>
          <p:cNvPr id="20" name="Picture Placeholder 4"/>
          <p:cNvSpPr>
            <a:spLocks noGrp="1"/>
          </p:cNvSpPr>
          <p:nvPr>
            <p:ph type="pic" sz="quarter" idx="20"/>
          </p:nvPr>
        </p:nvSpPr>
        <p:spPr>
          <a:xfrm>
            <a:off x="6056893" y="-243022"/>
            <a:ext cx="2114746" cy="3719288"/>
          </a:xfrm>
          <a:prstGeom prst="rect">
            <a:avLst/>
          </a:prstGeom>
          <a:gradFill>
            <a:gsLst>
              <a:gs pos="0">
                <a:schemeClr val="bg1">
                  <a:lumMod val="85000"/>
                </a:schemeClr>
              </a:gs>
              <a:gs pos="99000">
                <a:schemeClr val="bg1">
                  <a:lumMod val="75000"/>
                </a:schemeClr>
              </a:gs>
            </a:gsLst>
            <a:lin ang="5400000" scaled="1"/>
          </a:gradFill>
          <a:ln>
            <a:noFill/>
          </a:ln>
          <a:effectLst>
            <a:outerShdw blurRad="38100" dist="152400" dir="8100000" algn="tr" rotWithShape="0">
              <a:prstClr val="black">
                <a:alpha val="10000"/>
              </a:prstClr>
            </a:outerShdw>
          </a:effectLst>
          <a:scene3d>
            <a:camera prst="isometricTopUp"/>
            <a:lightRig rig="threePt" dir="t"/>
          </a:scene3d>
        </p:spPr>
        <p:txBody>
          <a:bodyPr wrap="square" anchor="ctr">
            <a:noAutofit/>
          </a:bodyPr>
          <a:lstStyle>
            <a:lvl1pPr algn="ctr">
              <a:defRPr sz="1200" b="0" i="0">
                <a:solidFill>
                  <a:schemeClr val="tx1"/>
                </a:solidFill>
                <a:latin typeface="Montserrat" pitchFamily="2" charset="77"/>
              </a:defRPr>
            </a:lvl1pPr>
          </a:lstStyle>
          <a:p>
            <a:endParaRPr lang="en-US"/>
          </a:p>
        </p:txBody>
      </p:sp>
      <p:sp>
        <p:nvSpPr>
          <p:cNvPr id="9" name="Title 8"/>
          <p:cNvSpPr>
            <a:spLocks noGrp="1"/>
          </p:cNvSpPr>
          <p:nvPr>
            <p:ph type="title"/>
          </p:nvPr>
        </p:nvSpPr>
        <p:spPr>
          <a:xfrm>
            <a:off x="913016" y="1596812"/>
            <a:ext cx="3581865"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Tree>
    <p:extLst>
      <p:ext uri="{BB962C8B-B14F-4D97-AF65-F5344CB8AC3E}">
        <p14:creationId xmlns:p14="http://schemas.microsoft.com/office/powerpoint/2010/main" val="3423875871"/>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Headline + Smartphone + 2 Screen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BEBA8EAE-BF5A-486C-A8C5-ECC9F3942E4B}">
                <a14:imgProps xmlns:a14="http://schemas.microsoft.com/office/drawing/2010/main">
                  <a14:imgLayer r:embed="rId3">
                    <a14:imgEffect>
                      <a14:colorTemperature colorTemp="4700"/>
                    </a14:imgEffect>
                    <a14:imgEffect>
                      <a14:saturation sat="0"/>
                    </a14:imgEffect>
                  </a14:imgLayer>
                </a14:imgProps>
              </a:ext>
              <a:ext uri="{28A0092B-C50C-407E-A947-70E740481C1C}">
                <a14:useLocalDpi xmlns:a14="http://schemas.microsoft.com/office/drawing/2010/main" val="0"/>
              </a:ext>
            </a:extLst>
          </a:blip>
          <a:stretch>
            <a:fillRect/>
          </a:stretch>
        </p:blipFill>
        <p:spPr>
          <a:xfrm>
            <a:off x="4602997" y="681218"/>
            <a:ext cx="2915798" cy="5944509"/>
          </a:xfrm>
          <a:prstGeom prst="rect">
            <a:avLst/>
          </a:prstGeom>
        </p:spPr>
      </p:pic>
      <p:sp>
        <p:nvSpPr>
          <p:cNvPr id="8" name="Picture Placeholder 4"/>
          <p:cNvSpPr>
            <a:spLocks noGrp="1"/>
          </p:cNvSpPr>
          <p:nvPr>
            <p:ph type="pic" sz="quarter" idx="14"/>
          </p:nvPr>
        </p:nvSpPr>
        <p:spPr>
          <a:xfrm>
            <a:off x="4796591" y="1427382"/>
            <a:ext cx="2528610" cy="4465418"/>
          </a:xfrm>
          <a:prstGeom prst="rect">
            <a:avLst/>
          </a:prstGeom>
          <a:gradFill>
            <a:gsLst>
              <a:gs pos="0">
                <a:schemeClr val="bg1">
                  <a:lumMod val="85000"/>
                </a:schemeClr>
              </a:gs>
              <a:gs pos="99000">
                <a:schemeClr val="bg1">
                  <a:lumMod val="75000"/>
                </a:schemeClr>
              </a:gs>
            </a:gsLst>
            <a:lin ang="5400000" scaled="1"/>
          </a:gradFill>
          <a:ln>
            <a:noFill/>
          </a:ln>
        </p:spPr>
        <p:txBody>
          <a:bodyPr wrap="square" anchor="ctr">
            <a:noAutofit/>
          </a:bodyPr>
          <a:lstStyle>
            <a:lvl1pPr algn="ctr">
              <a:defRPr sz="1200" b="0" i="0">
                <a:solidFill>
                  <a:schemeClr val="tx1"/>
                </a:solidFill>
                <a:latin typeface="Montserrat" pitchFamily="2" charset="77"/>
              </a:defRPr>
            </a:lvl1pPr>
          </a:lstStyle>
          <a:p>
            <a:endParaRPr lang="en-US"/>
          </a:p>
        </p:txBody>
      </p:sp>
      <p:sp>
        <p:nvSpPr>
          <p:cNvPr id="9" name="Picture Placeholder 4"/>
          <p:cNvSpPr>
            <a:spLocks noGrp="1"/>
          </p:cNvSpPr>
          <p:nvPr>
            <p:ph type="pic" sz="quarter" idx="15"/>
          </p:nvPr>
        </p:nvSpPr>
        <p:spPr>
          <a:xfrm>
            <a:off x="7641391" y="1427382"/>
            <a:ext cx="2528610" cy="4465418"/>
          </a:xfrm>
          <a:prstGeom prst="rect">
            <a:avLst/>
          </a:prstGeom>
          <a:gradFill>
            <a:gsLst>
              <a:gs pos="0">
                <a:schemeClr val="bg1">
                  <a:lumMod val="85000"/>
                </a:schemeClr>
              </a:gs>
              <a:gs pos="99000">
                <a:schemeClr val="bg1">
                  <a:lumMod val="75000"/>
                </a:schemeClr>
              </a:gs>
            </a:gsLst>
            <a:lin ang="5400000" scaled="1"/>
          </a:gradFill>
          <a:ln>
            <a:noFill/>
          </a:ln>
        </p:spPr>
        <p:txBody>
          <a:bodyPr wrap="square" anchor="ctr">
            <a:noAutofit/>
          </a:bodyPr>
          <a:lstStyle>
            <a:lvl1pPr algn="ctr">
              <a:defRPr sz="1200" b="0" i="0">
                <a:solidFill>
                  <a:schemeClr val="tx1"/>
                </a:solidFill>
                <a:latin typeface="Montserrat" pitchFamily="2" charset="77"/>
              </a:defRPr>
            </a:lvl1pPr>
          </a:lstStyle>
          <a:p>
            <a:endParaRPr lang="en-US"/>
          </a:p>
        </p:txBody>
      </p:sp>
      <p:sp>
        <p:nvSpPr>
          <p:cNvPr id="12" name="Picture Placeholder 4"/>
          <p:cNvSpPr>
            <a:spLocks noGrp="1"/>
          </p:cNvSpPr>
          <p:nvPr>
            <p:ph type="pic" sz="quarter" idx="18"/>
          </p:nvPr>
        </p:nvSpPr>
        <p:spPr>
          <a:xfrm>
            <a:off x="1918893" y="1427382"/>
            <a:ext cx="2528610" cy="4465418"/>
          </a:xfrm>
          <a:prstGeom prst="rect">
            <a:avLst/>
          </a:prstGeom>
          <a:gradFill>
            <a:gsLst>
              <a:gs pos="0">
                <a:schemeClr val="bg1">
                  <a:lumMod val="85000"/>
                </a:schemeClr>
              </a:gs>
              <a:gs pos="99000">
                <a:schemeClr val="bg1">
                  <a:lumMod val="75000"/>
                </a:schemeClr>
              </a:gs>
            </a:gsLst>
            <a:lin ang="5400000" scaled="1"/>
          </a:gradFill>
          <a:ln>
            <a:noFill/>
          </a:ln>
        </p:spPr>
        <p:txBody>
          <a:bodyPr wrap="square" anchor="ctr">
            <a:noAutofit/>
          </a:bodyPr>
          <a:lstStyle>
            <a:lvl1pPr algn="ctr">
              <a:defRPr sz="1200" b="0" i="0">
                <a:solidFill>
                  <a:schemeClr val="tx1"/>
                </a:solidFill>
                <a:latin typeface="Montserrat" pitchFamily="2" charset="77"/>
              </a:defRPr>
            </a:lvl1pPr>
          </a:lstStyle>
          <a:p>
            <a:endParaRPr lang="en-US"/>
          </a:p>
        </p:txBody>
      </p:sp>
    </p:spTree>
    <p:extLst>
      <p:ext uri="{BB962C8B-B14F-4D97-AF65-F5344CB8AC3E}">
        <p14:creationId xmlns:p14="http://schemas.microsoft.com/office/powerpoint/2010/main" val="2506047812"/>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Circle Image">
    <p:spTree>
      <p:nvGrpSpPr>
        <p:cNvPr id="1" name=""/>
        <p:cNvGrpSpPr/>
        <p:nvPr/>
      </p:nvGrpSpPr>
      <p:grpSpPr>
        <a:xfrm>
          <a:off x="0" y="0"/>
          <a:ext cx="0" cy="0"/>
          <a:chOff x="0" y="0"/>
          <a:chExt cx="0" cy="0"/>
        </a:xfrm>
      </p:grpSpPr>
      <p:sp>
        <p:nvSpPr>
          <p:cNvPr id="4" name="Picture Placeholder 8"/>
          <p:cNvSpPr>
            <a:spLocks noGrp="1"/>
          </p:cNvSpPr>
          <p:nvPr>
            <p:ph type="pic" sz="quarter" idx="13"/>
          </p:nvPr>
        </p:nvSpPr>
        <p:spPr>
          <a:xfrm>
            <a:off x="4813619" y="2135303"/>
            <a:ext cx="2564762" cy="2564762"/>
          </a:xfrm>
          <a:prstGeom prst="ellipse">
            <a:avLst/>
          </a:prstGeom>
          <a:gradFill>
            <a:gsLst>
              <a:gs pos="0">
                <a:schemeClr val="bg1">
                  <a:lumMod val="85000"/>
                </a:schemeClr>
              </a:gs>
              <a:gs pos="99000">
                <a:schemeClr val="bg1">
                  <a:lumMod val="75000"/>
                </a:schemeClr>
              </a:gs>
            </a:gsLst>
            <a:lin ang="5400000" scaled="1"/>
          </a:gradFill>
          <a:ln>
            <a:noFill/>
          </a:ln>
        </p:spPr>
        <p:txBody>
          <a:bodyPr wrap="square" anchor="ctr">
            <a:noAutofit/>
          </a:bodyPr>
          <a:lstStyle>
            <a:lvl1pPr algn="ctr">
              <a:defRPr sz="1200" b="0" i="0">
                <a:solidFill>
                  <a:schemeClr val="tx1"/>
                </a:solidFill>
                <a:latin typeface="Montserrat" pitchFamily="2" charset="77"/>
              </a:defRPr>
            </a:lvl1pPr>
          </a:lstStyle>
          <a:p>
            <a:endParaRPr lang="en-US"/>
          </a:p>
        </p:txBody>
      </p:sp>
    </p:spTree>
    <p:extLst>
      <p:ext uri="{BB962C8B-B14F-4D97-AF65-F5344CB8AC3E}">
        <p14:creationId xmlns:p14="http://schemas.microsoft.com/office/powerpoint/2010/main" val="1056242954"/>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Headline + 3 Images (F)">
    <p:spTree>
      <p:nvGrpSpPr>
        <p:cNvPr id="1" name=""/>
        <p:cNvGrpSpPr/>
        <p:nvPr/>
      </p:nvGrpSpPr>
      <p:grpSpPr>
        <a:xfrm>
          <a:off x="0" y="0"/>
          <a:ext cx="0" cy="0"/>
          <a:chOff x="0" y="0"/>
          <a:chExt cx="0" cy="0"/>
        </a:xfrm>
      </p:grpSpPr>
      <p:sp>
        <p:nvSpPr>
          <p:cNvPr id="5" name="Picture Placeholder 12"/>
          <p:cNvSpPr>
            <a:spLocks noGrp="1"/>
          </p:cNvSpPr>
          <p:nvPr>
            <p:ph type="pic" sz="quarter" idx="15"/>
          </p:nvPr>
        </p:nvSpPr>
        <p:spPr>
          <a:xfrm>
            <a:off x="8434697" y="0"/>
            <a:ext cx="2140200" cy="3052616"/>
          </a:xfrm>
          <a:prstGeom prst="rect">
            <a:avLst/>
          </a:prstGeom>
          <a:gradFill>
            <a:gsLst>
              <a:gs pos="0">
                <a:schemeClr val="bg1">
                  <a:lumMod val="85000"/>
                </a:schemeClr>
              </a:gs>
              <a:gs pos="99000">
                <a:schemeClr val="bg1">
                  <a:lumMod val="75000"/>
                </a:schemeClr>
              </a:gs>
            </a:gsLst>
            <a:lin ang="5400000" scaled="1"/>
          </a:gradFill>
          <a:ln>
            <a:noFill/>
          </a:ln>
        </p:spPr>
        <p:txBody>
          <a:bodyPr wrap="square" anchor="ctr">
            <a:noAutofit/>
          </a:bodyPr>
          <a:lstStyle>
            <a:lvl1pPr algn="ctr">
              <a:defRPr sz="1200" b="0" i="0">
                <a:solidFill>
                  <a:schemeClr val="tx1"/>
                </a:solidFill>
                <a:latin typeface="Montserrat" pitchFamily="2" charset="77"/>
              </a:defRPr>
            </a:lvl1pPr>
          </a:lstStyle>
          <a:p>
            <a:endParaRPr lang="en-US"/>
          </a:p>
        </p:txBody>
      </p:sp>
      <p:sp>
        <p:nvSpPr>
          <p:cNvPr id="6" name="Picture Placeholder 12"/>
          <p:cNvSpPr>
            <a:spLocks noGrp="1"/>
          </p:cNvSpPr>
          <p:nvPr>
            <p:ph type="pic" sz="quarter" idx="16"/>
          </p:nvPr>
        </p:nvSpPr>
        <p:spPr>
          <a:xfrm>
            <a:off x="8434697" y="3805384"/>
            <a:ext cx="2140200" cy="3052616"/>
          </a:xfrm>
          <a:prstGeom prst="rect">
            <a:avLst/>
          </a:prstGeom>
          <a:gradFill>
            <a:gsLst>
              <a:gs pos="0">
                <a:schemeClr val="bg1">
                  <a:lumMod val="85000"/>
                </a:schemeClr>
              </a:gs>
              <a:gs pos="99000">
                <a:schemeClr val="bg1">
                  <a:lumMod val="75000"/>
                </a:schemeClr>
              </a:gs>
            </a:gsLst>
            <a:lin ang="5400000" scaled="1"/>
          </a:gradFill>
          <a:ln>
            <a:noFill/>
          </a:ln>
        </p:spPr>
        <p:txBody>
          <a:bodyPr wrap="square" anchor="ctr">
            <a:noAutofit/>
          </a:bodyPr>
          <a:lstStyle>
            <a:lvl1pPr algn="ctr">
              <a:defRPr sz="1200" b="0" i="0">
                <a:solidFill>
                  <a:schemeClr val="tx1"/>
                </a:solidFill>
                <a:latin typeface="Montserrat" pitchFamily="2" charset="77"/>
              </a:defRPr>
            </a:lvl1pPr>
          </a:lstStyle>
          <a:p>
            <a:endParaRPr lang="en-US"/>
          </a:p>
        </p:txBody>
      </p:sp>
      <p:sp>
        <p:nvSpPr>
          <p:cNvPr id="7" name="Picture Placeholder 12"/>
          <p:cNvSpPr>
            <a:spLocks noGrp="1"/>
          </p:cNvSpPr>
          <p:nvPr>
            <p:ph type="pic" sz="quarter" idx="14"/>
          </p:nvPr>
        </p:nvSpPr>
        <p:spPr>
          <a:xfrm>
            <a:off x="7040006" y="1902692"/>
            <a:ext cx="2140200" cy="3052616"/>
          </a:xfrm>
          <a:prstGeom prst="rect">
            <a:avLst/>
          </a:prstGeom>
          <a:gradFill>
            <a:gsLst>
              <a:gs pos="0">
                <a:schemeClr val="bg1">
                  <a:lumMod val="85000"/>
                </a:schemeClr>
              </a:gs>
              <a:gs pos="99000">
                <a:schemeClr val="bg1">
                  <a:lumMod val="75000"/>
                </a:schemeClr>
              </a:gs>
            </a:gsLst>
            <a:lin ang="5400000" scaled="1"/>
          </a:gradFill>
          <a:ln>
            <a:noFill/>
          </a:ln>
        </p:spPr>
        <p:txBody>
          <a:bodyPr wrap="square" anchor="ctr">
            <a:noAutofit/>
          </a:bodyPr>
          <a:lstStyle>
            <a:lvl1pPr algn="ctr">
              <a:defRPr sz="1200" b="0" i="0">
                <a:solidFill>
                  <a:schemeClr val="tx1"/>
                </a:solidFill>
                <a:latin typeface="Montserrat" pitchFamily="2" charset="77"/>
              </a:defRPr>
            </a:lvl1pPr>
          </a:lstStyle>
          <a:p>
            <a:endParaRPr lang="en-US"/>
          </a:p>
        </p:txBody>
      </p:sp>
      <p:sp>
        <p:nvSpPr>
          <p:cNvPr id="9" name="Title 8"/>
          <p:cNvSpPr>
            <a:spLocks noGrp="1"/>
          </p:cNvSpPr>
          <p:nvPr>
            <p:ph type="title"/>
          </p:nvPr>
        </p:nvSpPr>
        <p:spPr>
          <a:xfrm>
            <a:off x="913016" y="1596812"/>
            <a:ext cx="3581865"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Tree>
    <p:extLst>
      <p:ext uri="{BB962C8B-B14F-4D97-AF65-F5344CB8AC3E}">
        <p14:creationId xmlns:p14="http://schemas.microsoft.com/office/powerpoint/2010/main" val="3977217726"/>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5_Title Slide">
    <p:spTree>
      <p:nvGrpSpPr>
        <p:cNvPr id="1" name=""/>
        <p:cNvGrpSpPr/>
        <p:nvPr/>
      </p:nvGrpSpPr>
      <p:grpSpPr>
        <a:xfrm>
          <a:off x="0" y="0"/>
          <a:ext cx="0" cy="0"/>
          <a:chOff x="0" y="0"/>
          <a:chExt cx="0" cy="0"/>
        </a:xfrm>
      </p:grpSpPr>
      <p:sp>
        <p:nvSpPr>
          <p:cNvPr id="4" name="Picture Placeholder 12"/>
          <p:cNvSpPr>
            <a:spLocks noGrp="1"/>
          </p:cNvSpPr>
          <p:nvPr>
            <p:ph type="pic" sz="quarter" idx="12"/>
          </p:nvPr>
        </p:nvSpPr>
        <p:spPr>
          <a:xfrm>
            <a:off x="914400" y="3232727"/>
            <a:ext cx="2669309" cy="3625273"/>
          </a:xfrm>
          <a:prstGeom prst="rect">
            <a:avLst/>
          </a:prstGeom>
          <a:gradFill>
            <a:gsLst>
              <a:gs pos="0">
                <a:schemeClr val="bg1">
                  <a:lumMod val="85000"/>
                </a:schemeClr>
              </a:gs>
              <a:gs pos="99000">
                <a:schemeClr val="bg1">
                  <a:lumMod val="75000"/>
                </a:schemeClr>
              </a:gs>
            </a:gsLst>
            <a:lin ang="5400000" scaled="1"/>
          </a:gradFill>
          <a:ln>
            <a:noFill/>
          </a:ln>
        </p:spPr>
        <p:txBody>
          <a:bodyPr wrap="square" anchor="ctr">
            <a:noAutofit/>
          </a:bodyPr>
          <a:lstStyle>
            <a:lvl1pPr algn="ctr">
              <a:defRPr sz="1200" b="0" i="0">
                <a:solidFill>
                  <a:schemeClr val="tx1"/>
                </a:solidFill>
                <a:latin typeface="Montserrat" pitchFamily="2" charset="77"/>
              </a:defRPr>
            </a:lvl1pPr>
          </a:lstStyle>
          <a:p>
            <a:endParaRPr lang="en-US"/>
          </a:p>
        </p:txBody>
      </p:sp>
      <p:sp>
        <p:nvSpPr>
          <p:cNvPr id="8" name="Picture Placeholder 12"/>
          <p:cNvSpPr>
            <a:spLocks noGrp="1"/>
          </p:cNvSpPr>
          <p:nvPr>
            <p:ph type="pic" sz="quarter" idx="13"/>
          </p:nvPr>
        </p:nvSpPr>
        <p:spPr>
          <a:xfrm>
            <a:off x="3583709" y="0"/>
            <a:ext cx="2816947" cy="3232727"/>
          </a:xfrm>
          <a:prstGeom prst="rect">
            <a:avLst/>
          </a:prstGeom>
          <a:gradFill>
            <a:gsLst>
              <a:gs pos="0">
                <a:schemeClr val="bg1">
                  <a:lumMod val="85000"/>
                </a:schemeClr>
              </a:gs>
              <a:gs pos="99000">
                <a:schemeClr val="bg1">
                  <a:lumMod val="75000"/>
                </a:schemeClr>
              </a:gs>
            </a:gsLst>
            <a:lin ang="5400000" scaled="1"/>
          </a:gradFill>
          <a:ln>
            <a:noFill/>
          </a:ln>
        </p:spPr>
        <p:txBody>
          <a:bodyPr wrap="square" anchor="ctr">
            <a:noAutofit/>
          </a:bodyPr>
          <a:lstStyle>
            <a:lvl1pPr algn="ctr">
              <a:defRPr sz="1200" b="0" i="0">
                <a:solidFill>
                  <a:schemeClr val="tx1"/>
                </a:solidFill>
                <a:latin typeface="Montserrat" pitchFamily="2" charset="77"/>
              </a:defRPr>
            </a:lvl1pPr>
          </a:lstStyle>
          <a:p>
            <a:endParaRPr lang="en-US"/>
          </a:p>
        </p:txBody>
      </p:sp>
      <p:sp>
        <p:nvSpPr>
          <p:cNvPr id="10" name="Picture Placeholder 12"/>
          <p:cNvSpPr>
            <a:spLocks noGrp="1"/>
          </p:cNvSpPr>
          <p:nvPr>
            <p:ph type="pic" sz="quarter" idx="14"/>
          </p:nvPr>
        </p:nvSpPr>
        <p:spPr>
          <a:xfrm>
            <a:off x="6400655" y="3232727"/>
            <a:ext cx="5791345" cy="3625273"/>
          </a:xfrm>
          <a:prstGeom prst="rect">
            <a:avLst/>
          </a:prstGeom>
          <a:gradFill>
            <a:gsLst>
              <a:gs pos="0">
                <a:schemeClr val="bg1">
                  <a:lumMod val="85000"/>
                </a:schemeClr>
              </a:gs>
              <a:gs pos="99000">
                <a:schemeClr val="bg1">
                  <a:lumMod val="75000"/>
                </a:schemeClr>
              </a:gs>
            </a:gsLst>
            <a:lin ang="5400000" scaled="1"/>
          </a:gradFill>
          <a:ln>
            <a:noFill/>
          </a:ln>
        </p:spPr>
        <p:txBody>
          <a:bodyPr wrap="square" anchor="ctr">
            <a:noAutofit/>
          </a:bodyPr>
          <a:lstStyle>
            <a:lvl1pPr algn="ctr">
              <a:defRPr sz="1200" b="0" i="0">
                <a:solidFill>
                  <a:schemeClr val="tx1"/>
                </a:solidFill>
                <a:latin typeface="Montserrat" pitchFamily="2" charset="77"/>
              </a:defRPr>
            </a:lvl1pPr>
          </a:lstStyle>
          <a:p>
            <a:endParaRPr lang="en-US"/>
          </a:p>
        </p:txBody>
      </p:sp>
    </p:spTree>
    <p:extLst>
      <p:ext uri="{BB962C8B-B14F-4D97-AF65-F5344CB8AC3E}">
        <p14:creationId xmlns:p14="http://schemas.microsoft.com/office/powerpoint/2010/main" val="156314992"/>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2 Images (D)">
    <p:spTree>
      <p:nvGrpSpPr>
        <p:cNvPr id="1" name=""/>
        <p:cNvGrpSpPr/>
        <p:nvPr/>
      </p:nvGrpSpPr>
      <p:grpSpPr>
        <a:xfrm>
          <a:off x="0" y="0"/>
          <a:ext cx="0" cy="0"/>
          <a:chOff x="0" y="0"/>
          <a:chExt cx="0" cy="0"/>
        </a:xfrm>
      </p:grpSpPr>
      <p:sp>
        <p:nvSpPr>
          <p:cNvPr id="4" name="Picture Placeholder 12"/>
          <p:cNvSpPr>
            <a:spLocks noGrp="1"/>
          </p:cNvSpPr>
          <p:nvPr>
            <p:ph type="pic" sz="quarter" idx="12"/>
          </p:nvPr>
        </p:nvSpPr>
        <p:spPr>
          <a:xfrm>
            <a:off x="906462" y="1"/>
            <a:ext cx="2447493" cy="3429000"/>
          </a:xfrm>
          <a:prstGeom prst="rect">
            <a:avLst/>
          </a:prstGeom>
          <a:gradFill>
            <a:gsLst>
              <a:gs pos="0">
                <a:schemeClr val="bg1">
                  <a:lumMod val="85000"/>
                </a:schemeClr>
              </a:gs>
              <a:gs pos="99000">
                <a:schemeClr val="bg1">
                  <a:lumMod val="75000"/>
                </a:schemeClr>
              </a:gs>
            </a:gsLst>
            <a:lin ang="5400000" scaled="1"/>
          </a:gradFill>
          <a:ln>
            <a:noFill/>
          </a:ln>
        </p:spPr>
        <p:txBody>
          <a:bodyPr wrap="square" anchor="ctr">
            <a:noAutofit/>
          </a:bodyPr>
          <a:lstStyle>
            <a:lvl1pPr algn="ctr">
              <a:defRPr sz="1200" b="0" i="0">
                <a:solidFill>
                  <a:schemeClr val="tx1"/>
                </a:solidFill>
                <a:latin typeface="Montserrat" pitchFamily="2" charset="77"/>
              </a:defRPr>
            </a:lvl1pPr>
          </a:lstStyle>
          <a:p>
            <a:endParaRPr lang="en-US"/>
          </a:p>
        </p:txBody>
      </p:sp>
      <p:sp>
        <p:nvSpPr>
          <p:cNvPr id="10" name="Picture Placeholder 12"/>
          <p:cNvSpPr>
            <a:spLocks noGrp="1"/>
          </p:cNvSpPr>
          <p:nvPr>
            <p:ph type="pic" sz="quarter" idx="14"/>
          </p:nvPr>
        </p:nvSpPr>
        <p:spPr>
          <a:xfrm>
            <a:off x="6400655" y="1"/>
            <a:ext cx="5791345" cy="6857999"/>
          </a:xfrm>
          <a:prstGeom prst="rect">
            <a:avLst/>
          </a:prstGeom>
          <a:gradFill>
            <a:gsLst>
              <a:gs pos="0">
                <a:schemeClr val="bg1">
                  <a:lumMod val="85000"/>
                </a:schemeClr>
              </a:gs>
              <a:gs pos="99000">
                <a:schemeClr val="bg1">
                  <a:lumMod val="75000"/>
                </a:schemeClr>
              </a:gs>
            </a:gsLst>
            <a:lin ang="5400000" scaled="1"/>
          </a:gradFill>
          <a:ln>
            <a:noFill/>
          </a:ln>
        </p:spPr>
        <p:txBody>
          <a:bodyPr wrap="square" anchor="ctr">
            <a:noAutofit/>
          </a:bodyPr>
          <a:lstStyle>
            <a:lvl1pPr algn="ctr">
              <a:defRPr sz="1200" b="0" i="0">
                <a:solidFill>
                  <a:schemeClr val="tx1"/>
                </a:solidFill>
                <a:latin typeface="Montserrat" pitchFamily="2" charset="77"/>
              </a:defRPr>
            </a:lvl1pPr>
          </a:lstStyle>
          <a:p>
            <a:endParaRPr lang="en-US"/>
          </a:p>
        </p:txBody>
      </p:sp>
    </p:spTree>
    <p:extLst>
      <p:ext uri="{BB962C8B-B14F-4D97-AF65-F5344CB8AC3E}">
        <p14:creationId xmlns:p14="http://schemas.microsoft.com/office/powerpoint/2010/main" val="27411759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BEC4FC3-59DA-9E54-98D8-4D27F9EABEDF}"/>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n-US"/>
          </a:p>
        </p:txBody>
      </p:sp>
      <p:sp>
        <p:nvSpPr>
          <p:cNvPr id="3" name="Marcador de contenido 2">
            <a:extLst>
              <a:ext uri="{FF2B5EF4-FFF2-40B4-BE49-F238E27FC236}">
                <a16:creationId xmlns:a16="http://schemas.microsoft.com/office/drawing/2014/main" id="{6D952182-72B2-D4CD-BA87-F17BD861BDF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Marcador de texto 3">
            <a:extLst>
              <a:ext uri="{FF2B5EF4-FFF2-40B4-BE49-F238E27FC236}">
                <a16:creationId xmlns:a16="http://schemas.microsoft.com/office/drawing/2014/main" id="{7F1C0FE8-1DC7-C6A3-A1AF-9A383352F71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996875CA-C628-12B5-05D5-8D6C086E529E}"/>
              </a:ext>
            </a:extLst>
          </p:cNvPr>
          <p:cNvSpPr>
            <a:spLocks noGrp="1"/>
          </p:cNvSpPr>
          <p:nvPr>
            <p:ph type="dt" sz="half" idx="10"/>
          </p:nvPr>
        </p:nvSpPr>
        <p:spPr/>
        <p:txBody>
          <a:bodyPr/>
          <a:lstStyle/>
          <a:p>
            <a:fld id="{08CF65A6-053C-4BCC-85E7-98A1A5198377}" type="datetimeFigureOut">
              <a:rPr lang="en-US" smtClean="0"/>
              <a:t>12/7/2022</a:t>
            </a:fld>
            <a:endParaRPr lang="en-US"/>
          </a:p>
        </p:txBody>
      </p:sp>
      <p:sp>
        <p:nvSpPr>
          <p:cNvPr id="6" name="Marcador de pie de página 5">
            <a:extLst>
              <a:ext uri="{FF2B5EF4-FFF2-40B4-BE49-F238E27FC236}">
                <a16:creationId xmlns:a16="http://schemas.microsoft.com/office/drawing/2014/main" id="{605F0F3A-F1BA-A40C-5279-1C61F9C5062D}"/>
              </a:ext>
            </a:extLst>
          </p:cNvPr>
          <p:cNvSpPr>
            <a:spLocks noGrp="1"/>
          </p:cNvSpPr>
          <p:nvPr>
            <p:ph type="ftr" sz="quarter" idx="11"/>
          </p:nvPr>
        </p:nvSpPr>
        <p:spPr/>
        <p:txBody>
          <a:bodyPr/>
          <a:lstStyle/>
          <a:p>
            <a:endParaRPr lang="en-US"/>
          </a:p>
        </p:txBody>
      </p:sp>
      <p:sp>
        <p:nvSpPr>
          <p:cNvPr id="7" name="Marcador de número de diapositiva 6">
            <a:extLst>
              <a:ext uri="{FF2B5EF4-FFF2-40B4-BE49-F238E27FC236}">
                <a16:creationId xmlns:a16="http://schemas.microsoft.com/office/drawing/2014/main" id="{5191711A-1952-361B-3D68-C52200FB9264}"/>
              </a:ext>
            </a:extLst>
          </p:cNvPr>
          <p:cNvSpPr>
            <a:spLocks noGrp="1"/>
          </p:cNvSpPr>
          <p:nvPr>
            <p:ph type="sldNum" sz="quarter" idx="12"/>
          </p:nvPr>
        </p:nvSpPr>
        <p:spPr/>
        <p:txBody>
          <a:bodyPr/>
          <a:lstStyle/>
          <a:p>
            <a:fld id="{7C2CCC7D-32D8-4A12-898C-EF6F653A0754}" type="slidenum">
              <a:rPr lang="en-US" smtClean="0"/>
              <a:t>‹#›</a:t>
            </a:fld>
            <a:endParaRPr lang="en-US"/>
          </a:p>
        </p:txBody>
      </p:sp>
    </p:spTree>
    <p:extLst>
      <p:ext uri="{BB962C8B-B14F-4D97-AF65-F5344CB8AC3E}">
        <p14:creationId xmlns:p14="http://schemas.microsoft.com/office/powerpoint/2010/main" val="2900839501"/>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2 Images">
    <p:spTree>
      <p:nvGrpSpPr>
        <p:cNvPr id="1" name=""/>
        <p:cNvGrpSpPr/>
        <p:nvPr/>
      </p:nvGrpSpPr>
      <p:grpSpPr>
        <a:xfrm>
          <a:off x="0" y="0"/>
          <a:ext cx="0" cy="0"/>
          <a:chOff x="0" y="0"/>
          <a:chExt cx="0" cy="0"/>
        </a:xfrm>
      </p:grpSpPr>
      <p:sp>
        <p:nvSpPr>
          <p:cNvPr id="5" name="Picture Placeholder 29"/>
          <p:cNvSpPr>
            <a:spLocks noGrp="1"/>
          </p:cNvSpPr>
          <p:nvPr>
            <p:ph type="pic" sz="quarter" idx="12"/>
          </p:nvPr>
        </p:nvSpPr>
        <p:spPr>
          <a:xfrm>
            <a:off x="0" y="0"/>
            <a:ext cx="6096000" cy="3429000"/>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6" name="Picture Placeholder 29"/>
          <p:cNvSpPr>
            <a:spLocks noGrp="1"/>
          </p:cNvSpPr>
          <p:nvPr>
            <p:ph type="pic" sz="quarter" idx="13"/>
          </p:nvPr>
        </p:nvSpPr>
        <p:spPr>
          <a:xfrm>
            <a:off x="6096000" y="0"/>
            <a:ext cx="6096000" cy="3429000"/>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Tree>
    <p:extLst>
      <p:ext uri="{BB962C8B-B14F-4D97-AF65-F5344CB8AC3E}">
        <p14:creationId xmlns:p14="http://schemas.microsoft.com/office/powerpoint/2010/main" val="3273909149"/>
      </p:ext>
    </p:extLst>
  </p:cSld>
  <p:clrMapOvr>
    <a:masterClrMapping/>
  </p:clrMapOvr>
  <p:extLst>
    <p:ext uri="{DCECCB84-F9BA-43D5-87BE-67443E8EF086}">
      <p15:sldGuideLst xmlns:p15="http://schemas.microsoft.com/office/powerpoint/2012/main"/>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2 Images (B)">
    <p:spTree>
      <p:nvGrpSpPr>
        <p:cNvPr id="1" name=""/>
        <p:cNvGrpSpPr/>
        <p:nvPr/>
      </p:nvGrpSpPr>
      <p:grpSpPr>
        <a:xfrm>
          <a:off x="0" y="0"/>
          <a:ext cx="0" cy="0"/>
          <a:chOff x="0" y="0"/>
          <a:chExt cx="0" cy="0"/>
        </a:xfrm>
      </p:grpSpPr>
      <p:sp>
        <p:nvSpPr>
          <p:cNvPr id="5" name="Picture Placeholder 29"/>
          <p:cNvSpPr>
            <a:spLocks noGrp="1"/>
          </p:cNvSpPr>
          <p:nvPr>
            <p:ph type="pic" sz="quarter" idx="12"/>
          </p:nvPr>
        </p:nvSpPr>
        <p:spPr>
          <a:xfrm>
            <a:off x="1" y="0"/>
            <a:ext cx="6096000" cy="3429000"/>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6" name="Picture Placeholder 29"/>
          <p:cNvSpPr>
            <a:spLocks noGrp="1"/>
          </p:cNvSpPr>
          <p:nvPr>
            <p:ph type="pic" sz="quarter" idx="13"/>
          </p:nvPr>
        </p:nvSpPr>
        <p:spPr>
          <a:xfrm>
            <a:off x="1" y="3429000"/>
            <a:ext cx="6096000" cy="3429000"/>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Tree>
    <p:extLst>
      <p:ext uri="{BB962C8B-B14F-4D97-AF65-F5344CB8AC3E}">
        <p14:creationId xmlns:p14="http://schemas.microsoft.com/office/powerpoint/2010/main" val="2587972308"/>
      </p:ext>
    </p:extLst>
  </p:cSld>
  <p:clrMapOvr>
    <a:masterClrMapping/>
  </p:clrMapOvr>
  <p:extLst>
    <p:ext uri="{DCECCB84-F9BA-43D5-87BE-67443E8EF086}">
      <p15:sldGuideLst xmlns:p15="http://schemas.microsoft.com/office/powerpoint/2012/main">
        <p15:guide id="4" pos="6552">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2 Images (C)">
    <p:spTree>
      <p:nvGrpSpPr>
        <p:cNvPr id="1" name=""/>
        <p:cNvGrpSpPr/>
        <p:nvPr/>
      </p:nvGrpSpPr>
      <p:grpSpPr>
        <a:xfrm>
          <a:off x="0" y="0"/>
          <a:ext cx="0" cy="0"/>
          <a:chOff x="0" y="0"/>
          <a:chExt cx="0" cy="0"/>
        </a:xfrm>
      </p:grpSpPr>
      <p:sp>
        <p:nvSpPr>
          <p:cNvPr id="5" name="Picture Placeholder 29"/>
          <p:cNvSpPr>
            <a:spLocks noGrp="1"/>
          </p:cNvSpPr>
          <p:nvPr>
            <p:ph type="pic" sz="quarter" idx="12"/>
          </p:nvPr>
        </p:nvSpPr>
        <p:spPr>
          <a:xfrm>
            <a:off x="6096000" y="0"/>
            <a:ext cx="6096000" cy="3429000"/>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6" name="Picture Placeholder 29"/>
          <p:cNvSpPr>
            <a:spLocks noGrp="1"/>
          </p:cNvSpPr>
          <p:nvPr>
            <p:ph type="pic" sz="quarter" idx="13"/>
          </p:nvPr>
        </p:nvSpPr>
        <p:spPr>
          <a:xfrm>
            <a:off x="6096000" y="3429000"/>
            <a:ext cx="6096000" cy="3429000"/>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Tree>
    <p:extLst>
      <p:ext uri="{BB962C8B-B14F-4D97-AF65-F5344CB8AC3E}">
        <p14:creationId xmlns:p14="http://schemas.microsoft.com/office/powerpoint/2010/main" val="3308551429"/>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719F7F7-FBEE-3713-F30E-4D5DAE1EC342}"/>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n-US"/>
          </a:p>
        </p:txBody>
      </p:sp>
      <p:sp>
        <p:nvSpPr>
          <p:cNvPr id="3" name="Marcador de posición de imagen 2">
            <a:extLst>
              <a:ext uri="{FF2B5EF4-FFF2-40B4-BE49-F238E27FC236}">
                <a16:creationId xmlns:a16="http://schemas.microsoft.com/office/drawing/2014/main" id="{C1F31DF9-D220-4D8F-D1A4-633A38D3939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Marcador de texto 3">
            <a:extLst>
              <a:ext uri="{FF2B5EF4-FFF2-40B4-BE49-F238E27FC236}">
                <a16:creationId xmlns:a16="http://schemas.microsoft.com/office/drawing/2014/main" id="{FDADAEB0-BB3F-BD54-26E8-78C6F447D99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55030615-B64F-7D96-B95E-24799C9099C8}"/>
              </a:ext>
            </a:extLst>
          </p:cNvPr>
          <p:cNvSpPr>
            <a:spLocks noGrp="1"/>
          </p:cNvSpPr>
          <p:nvPr>
            <p:ph type="dt" sz="half" idx="10"/>
          </p:nvPr>
        </p:nvSpPr>
        <p:spPr/>
        <p:txBody>
          <a:bodyPr/>
          <a:lstStyle/>
          <a:p>
            <a:fld id="{08CF65A6-053C-4BCC-85E7-98A1A5198377}" type="datetimeFigureOut">
              <a:rPr lang="en-US" smtClean="0"/>
              <a:t>12/7/2022</a:t>
            </a:fld>
            <a:endParaRPr lang="en-US"/>
          </a:p>
        </p:txBody>
      </p:sp>
      <p:sp>
        <p:nvSpPr>
          <p:cNvPr id="6" name="Marcador de pie de página 5">
            <a:extLst>
              <a:ext uri="{FF2B5EF4-FFF2-40B4-BE49-F238E27FC236}">
                <a16:creationId xmlns:a16="http://schemas.microsoft.com/office/drawing/2014/main" id="{A76BAB6E-F950-C0B1-5395-A1B114B39DD8}"/>
              </a:ext>
            </a:extLst>
          </p:cNvPr>
          <p:cNvSpPr>
            <a:spLocks noGrp="1"/>
          </p:cNvSpPr>
          <p:nvPr>
            <p:ph type="ftr" sz="quarter" idx="11"/>
          </p:nvPr>
        </p:nvSpPr>
        <p:spPr/>
        <p:txBody>
          <a:bodyPr/>
          <a:lstStyle/>
          <a:p>
            <a:endParaRPr lang="en-US"/>
          </a:p>
        </p:txBody>
      </p:sp>
      <p:sp>
        <p:nvSpPr>
          <p:cNvPr id="7" name="Marcador de número de diapositiva 6">
            <a:extLst>
              <a:ext uri="{FF2B5EF4-FFF2-40B4-BE49-F238E27FC236}">
                <a16:creationId xmlns:a16="http://schemas.microsoft.com/office/drawing/2014/main" id="{794F7B07-BD36-0952-908E-9C0DC8C40E1A}"/>
              </a:ext>
            </a:extLst>
          </p:cNvPr>
          <p:cNvSpPr>
            <a:spLocks noGrp="1"/>
          </p:cNvSpPr>
          <p:nvPr>
            <p:ph type="sldNum" sz="quarter" idx="12"/>
          </p:nvPr>
        </p:nvSpPr>
        <p:spPr/>
        <p:txBody>
          <a:bodyPr/>
          <a:lstStyle/>
          <a:p>
            <a:fld id="{7C2CCC7D-32D8-4A12-898C-EF6F653A0754}" type="slidenum">
              <a:rPr lang="en-US" smtClean="0"/>
              <a:t>‹#›</a:t>
            </a:fld>
            <a:endParaRPr lang="en-US"/>
          </a:p>
        </p:txBody>
      </p:sp>
    </p:spTree>
    <p:extLst>
      <p:ext uri="{BB962C8B-B14F-4D97-AF65-F5344CB8AC3E}">
        <p14:creationId xmlns:p14="http://schemas.microsoft.com/office/powerpoint/2010/main" val="14993662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image" Target="../media/image1.png"/><Relationship Id="rId2" Type="http://schemas.openxmlformats.org/officeDocument/2006/relationships/slideLayout" Target="../slideLayouts/slideLayout13.xml"/><Relationship Id="rId16" Type="http://schemas.openxmlformats.org/officeDocument/2006/relationships/theme" Target="../theme/theme2.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39.xml"/><Relationship Id="rId18" Type="http://schemas.openxmlformats.org/officeDocument/2006/relationships/slideLayout" Target="../slideLayouts/slideLayout44.xml"/><Relationship Id="rId26" Type="http://schemas.openxmlformats.org/officeDocument/2006/relationships/slideLayout" Target="../slideLayouts/slideLayout52.xml"/><Relationship Id="rId39" Type="http://schemas.openxmlformats.org/officeDocument/2006/relationships/slideLayout" Target="../slideLayouts/slideLayout65.xml"/><Relationship Id="rId21" Type="http://schemas.openxmlformats.org/officeDocument/2006/relationships/slideLayout" Target="../slideLayouts/slideLayout47.xml"/><Relationship Id="rId34" Type="http://schemas.openxmlformats.org/officeDocument/2006/relationships/slideLayout" Target="../slideLayouts/slideLayout60.xml"/><Relationship Id="rId42" Type="http://schemas.openxmlformats.org/officeDocument/2006/relationships/slideLayout" Target="../slideLayouts/slideLayout68.xml"/><Relationship Id="rId47" Type="http://schemas.openxmlformats.org/officeDocument/2006/relationships/slideLayout" Target="../slideLayouts/slideLayout73.xml"/><Relationship Id="rId50" Type="http://schemas.openxmlformats.org/officeDocument/2006/relationships/slideLayout" Target="../slideLayouts/slideLayout76.xml"/><Relationship Id="rId55" Type="http://schemas.openxmlformats.org/officeDocument/2006/relationships/slideLayout" Target="../slideLayouts/slideLayout81.xml"/><Relationship Id="rId7" Type="http://schemas.openxmlformats.org/officeDocument/2006/relationships/slideLayout" Target="../slideLayouts/slideLayout33.xml"/><Relationship Id="rId2" Type="http://schemas.openxmlformats.org/officeDocument/2006/relationships/slideLayout" Target="../slideLayouts/slideLayout28.xml"/><Relationship Id="rId16" Type="http://schemas.openxmlformats.org/officeDocument/2006/relationships/slideLayout" Target="../slideLayouts/slideLayout42.xml"/><Relationship Id="rId29" Type="http://schemas.openxmlformats.org/officeDocument/2006/relationships/slideLayout" Target="../slideLayouts/slideLayout55.xml"/><Relationship Id="rId11" Type="http://schemas.openxmlformats.org/officeDocument/2006/relationships/slideLayout" Target="../slideLayouts/slideLayout37.xml"/><Relationship Id="rId24" Type="http://schemas.openxmlformats.org/officeDocument/2006/relationships/slideLayout" Target="../slideLayouts/slideLayout50.xml"/><Relationship Id="rId32" Type="http://schemas.openxmlformats.org/officeDocument/2006/relationships/slideLayout" Target="../slideLayouts/slideLayout58.xml"/><Relationship Id="rId37" Type="http://schemas.openxmlformats.org/officeDocument/2006/relationships/slideLayout" Target="../slideLayouts/slideLayout63.xml"/><Relationship Id="rId40" Type="http://schemas.openxmlformats.org/officeDocument/2006/relationships/slideLayout" Target="../slideLayouts/slideLayout66.xml"/><Relationship Id="rId45" Type="http://schemas.openxmlformats.org/officeDocument/2006/relationships/slideLayout" Target="../slideLayouts/slideLayout71.xml"/><Relationship Id="rId53" Type="http://schemas.openxmlformats.org/officeDocument/2006/relationships/slideLayout" Target="../slideLayouts/slideLayout79.xml"/><Relationship Id="rId58" Type="http://schemas.openxmlformats.org/officeDocument/2006/relationships/image" Target="../media/image1.png"/><Relationship Id="rId5" Type="http://schemas.openxmlformats.org/officeDocument/2006/relationships/slideLayout" Target="../slideLayouts/slideLayout31.xml"/><Relationship Id="rId19" Type="http://schemas.openxmlformats.org/officeDocument/2006/relationships/slideLayout" Target="../slideLayouts/slideLayout45.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slideLayout" Target="../slideLayouts/slideLayout40.xml"/><Relationship Id="rId22" Type="http://schemas.openxmlformats.org/officeDocument/2006/relationships/slideLayout" Target="../slideLayouts/slideLayout48.xml"/><Relationship Id="rId27" Type="http://schemas.openxmlformats.org/officeDocument/2006/relationships/slideLayout" Target="../slideLayouts/slideLayout53.xml"/><Relationship Id="rId30" Type="http://schemas.openxmlformats.org/officeDocument/2006/relationships/slideLayout" Target="../slideLayouts/slideLayout56.xml"/><Relationship Id="rId35" Type="http://schemas.openxmlformats.org/officeDocument/2006/relationships/slideLayout" Target="../slideLayouts/slideLayout61.xml"/><Relationship Id="rId43" Type="http://schemas.openxmlformats.org/officeDocument/2006/relationships/slideLayout" Target="../slideLayouts/slideLayout69.xml"/><Relationship Id="rId48" Type="http://schemas.openxmlformats.org/officeDocument/2006/relationships/slideLayout" Target="../slideLayouts/slideLayout74.xml"/><Relationship Id="rId56" Type="http://schemas.openxmlformats.org/officeDocument/2006/relationships/slideLayout" Target="../slideLayouts/slideLayout82.xml"/><Relationship Id="rId8" Type="http://schemas.openxmlformats.org/officeDocument/2006/relationships/slideLayout" Target="../slideLayouts/slideLayout34.xml"/><Relationship Id="rId51" Type="http://schemas.openxmlformats.org/officeDocument/2006/relationships/slideLayout" Target="../slideLayouts/slideLayout77.xml"/><Relationship Id="rId3" Type="http://schemas.openxmlformats.org/officeDocument/2006/relationships/slideLayout" Target="../slideLayouts/slideLayout29.xml"/><Relationship Id="rId12" Type="http://schemas.openxmlformats.org/officeDocument/2006/relationships/slideLayout" Target="../slideLayouts/slideLayout38.xml"/><Relationship Id="rId17" Type="http://schemas.openxmlformats.org/officeDocument/2006/relationships/slideLayout" Target="../slideLayouts/slideLayout43.xml"/><Relationship Id="rId25" Type="http://schemas.openxmlformats.org/officeDocument/2006/relationships/slideLayout" Target="../slideLayouts/slideLayout51.xml"/><Relationship Id="rId33" Type="http://schemas.openxmlformats.org/officeDocument/2006/relationships/slideLayout" Target="../slideLayouts/slideLayout59.xml"/><Relationship Id="rId38" Type="http://schemas.openxmlformats.org/officeDocument/2006/relationships/slideLayout" Target="../slideLayouts/slideLayout64.xml"/><Relationship Id="rId46" Type="http://schemas.openxmlformats.org/officeDocument/2006/relationships/slideLayout" Target="../slideLayouts/slideLayout72.xml"/><Relationship Id="rId20" Type="http://schemas.openxmlformats.org/officeDocument/2006/relationships/slideLayout" Target="../slideLayouts/slideLayout46.xml"/><Relationship Id="rId41" Type="http://schemas.openxmlformats.org/officeDocument/2006/relationships/slideLayout" Target="../slideLayouts/slideLayout67.xml"/><Relationship Id="rId54" Type="http://schemas.openxmlformats.org/officeDocument/2006/relationships/slideLayout" Target="../slideLayouts/slideLayout80.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5" Type="http://schemas.openxmlformats.org/officeDocument/2006/relationships/slideLayout" Target="../slideLayouts/slideLayout41.xml"/><Relationship Id="rId23" Type="http://schemas.openxmlformats.org/officeDocument/2006/relationships/slideLayout" Target="../slideLayouts/slideLayout49.xml"/><Relationship Id="rId28" Type="http://schemas.openxmlformats.org/officeDocument/2006/relationships/slideLayout" Target="../slideLayouts/slideLayout54.xml"/><Relationship Id="rId36" Type="http://schemas.openxmlformats.org/officeDocument/2006/relationships/slideLayout" Target="../slideLayouts/slideLayout62.xml"/><Relationship Id="rId49" Type="http://schemas.openxmlformats.org/officeDocument/2006/relationships/slideLayout" Target="../slideLayouts/slideLayout75.xml"/><Relationship Id="rId57" Type="http://schemas.openxmlformats.org/officeDocument/2006/relationships/theme" Target="../theme/theme3.xml"/><Relationship Id="rId10" Type="http://schemas.openxmlformats.org/officeDocument/2006/relationships/slideLayout" Target="../slideLayouts/slideLayout36.xml"/><Relationship Id="rId31" Type="http://schemas.openxmlformats.org/officeDocument/2006/relationships/slideLayout" Target="../slideLayouts/slideLayout57.xml"/><Relationship Id="rId44" Type="http://schemas.openxmlformats.org/officeDocument/2006/relationships/slideLayout" Target="../slideLayouts/slideLayout70.xml"/><Relationship Id="rId52" Type="http://schemas.openxmlformats.org/officeDocument/2006/relationships/slideLayout" Target="../slideLayouts/slideLayout7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09A7C498-8D11-0308-1421-7CCAC8EFA02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n-US"/>
          </a:p>
        </p:txBody>
      </p:sp>
      <p:sp>
        <p:nvSpPr>
          <p:cNvPr id="3" name="Marcador de texto 2">
            <a:extLst>
              <a:ext uri="{FF2B5EF4-FFF2-40B4-BE49-F238E27FC236}">
                <a16:creationId xmlns:a16="http://schemas.microsoft.com/office/drawing/2014/main" id="{3B71CE45-7B63-08C9-D924-F1F3528FFE0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Marcador de fecha 3">
            <a:extLst>
              <a:ext uri="{FF2B5EF4-FFF2-40B4-BE49-F238E27FC236}">
                <a16:creationId xmlns:a16="http://schemas.microsoft.com/office/drawing/2014/main" id="{87096A4A-7AD1-E447-53B2-8AF122E92A4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8CF65A6-053C-4BCC-85E7-98A1A5198377}" type="datetimeFigureOut">
              <a:rPr lang="en-US" smtClean="0"/>
              <a:t>12/7/2022</a:t>
            </a:fld>
            <a:endParaRPr lang="en-US"/>
          </a:p>
        </p:txBody>
      </p:sp>
      <p:sp>
        <p:nvSpPr>
          <p:cNvPr id="5" name="Marcador de pie de página 4">
            <a:extLst>
              <a:ext uri="{FF2B5EF4-FFF2-40B4-BE49-F238E27FC236}">
                <a16:creationId xmlns:a16="http://schemas.microsoft.com/office/drawing/2014/main" id="{C99F2810-1905-72A5-AE86-7343D189FFF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Marcador de número de diapositiva 5">
            <a:extLst>
              <a:ext uri="{FF2B5EF4-FFF2-40B4-BE49-F238E27FC236}">
                <a16:creationId xmlns:a16="http://schemas.microsoft.com/office/drawing/2014/main" id="{93390B38-CEC2-5520-3B8D-E22209AFA52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C2CCC7D-32D8-4A12-898C-EF6F653A0754}" type="slidenum">
              <a:rPr lang="en-US" smtClean="0"/>
              <a:t>‹#›</a:t>
            </a:fld>
            <a:endParaRPr lang="en-US"/>
          </a:p>
        </p:txBody>
      </p:sp>
    </p:spTree>
    <p:extLst>
      <p:ext uri="{BB962C8B-B14F-4D97-AF65-F5344CB8AC3E}">
        <p14:creationId xmlns:p14="http://schemas.microsoft.com/office/powerpoint/2010/main" val="420449575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93603951-06CF-CF43-B369-D7BECCD0C672}"/>
              </a:ext>
            </a:extLst>
          </p:cNvPr>
          <p:cNvPicPr>
            <a:picLocks noChangeAspect="1"/>
          </p:cNvPicPr>
          <p:nvPr userDrawn="1"/>
        </p:nvPicPr>
        <p:blipFill>
          <a:blip r:embed="rId17"/>
          <a:stretch>
            <a:fillRect/>
          </a:stretch>
        </p:blipFill>
        <p:spPr>
          <a:xfrm>
            <a:off x="760017" y="359900"/>
            <a:ext cx="995333" cy="535489"/>
          </a:xfrm>
          <a:prstGeom prst="rect">
            <a:avLst/>
          </a:prstGeom>
        </p:spPr>
      </p:pic>
    </p:spTree>
    <p:extLst>
      <p:ext uri="{BB962C8B-B14F-4D97-AF65-F5344CB8AC3E}">
        <p14:creationId xmlns:p14="http://schemas.microsoft.com/office/powerpoint/2010/main" val="304280603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731" r:id="rId11"/>
    <p:sldLayoutId id="2147483732" r:id="rId12"/>
    <p:sldLayoutId id="2147483671" r:id="rId13"/>
    <p:sldLayoutId id="2147483672" r:id="rId14"/>
    <p:sldLayoutId id="2147483673"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p15:clr>
            <a:srgbClr val="F26B43"/>
          </p15:clr>
        </p15:guide>
        <p15:guide id="2" orient="horz" pos="2160">
          <p15:clr>
            <a:srgbClr val="F26B43"/>
          </p15:clr>
        </p15:guide>
        <p15:guide id="3" pos="3727">
          <p15:clr>
            <a:srgbClr val="F26B43"/>
          </p15:clr>
        </p15:guide>
        <p15:guide id="4" pos="7015">
          <p15:clr>
            <a:srgbClr val="F26B43"/>
          </p15:clr>
        </p15:guide>
        <p15:guide id="5" pos="5473">
          <p15:clr>
            <a:srgbClr val="F26B43"/>
          </p15:clr>
        </p15:guide>
        <p15:guide id="6" pos="2230">
          <p15:clr>
            <a:srgbClr val="F26B43"/>
          </p15:clr>
        </p15:guide>
        <p15:guide id="7" pos="574">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3C15C34A-87CB-AA4A-A1C0-F1E5717F9194}"/>
              </a:ext>
            </a:extLst>
          </p:cNvPr>
          <p:cNvPicPr>
            <a:picLocks noChangeAspect="1"/>
          </p:cNvPicPr>
          <p:nvPr userDrawn="1"/>
        </p:nvPicPr>
        <p:blipFill>
          <a:blip r:embed="rId58"/>
          <a:stretch>
            <a:fillRect/>
          </a:stretch>
        </p:blipFill>
        <p:spPr>
          <a:xfrm>
            <a:off x="760017" y="359900"/>
            <a:ext cx="995333" cy="535489"/>
          </a:xfrm>
          <a:prstGeom prst="rect">
            <a:avLst/>
          </a:prstGeom>
        </p:spPr>
      </p:pic>
    </p:spTree>
    <p:extLst>
      <p:ext uri="{BB962C8B-B14F-4D97-AF65-F5344CB8AC3E}">
        <p14:creationId xmlns:p14="http://schemas.microsoft.com/office/powerpoint/2010/main" val="144436365"/>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687" r:id="rId13"/>
    <p:sldLayoutId id="2147483688" r:id="rId14"/>
    <p:sldLayoutId id="2147483689" r:id="rId15"/>
    <p:sldLayoutId id="2147483690" r:id="rId16"/>
    <p:sldLayoutId id="2147483691" r:id="rId17"/>
    <p:sldLayoutId id="2147483692" r:id="rId18"/>
    <p:sldLayoutId id="2147483693" r:id="rId19"/>
    <p:sldLayoutId id="2147483694" r:id="rId20"/>
    <p:sldLayoutId id="2147483695" r:id="rId21"/>
    <p:sldLayoutId id="2147483696" r:id="rId22"/>
    <p:sldLayoutId id="2147483697" r:id="rId23"/>
    <p:sldLayoutId id="2147483698" r:id="rId24"/>
    <p:sldLayoutId id="2147483699" r:id="rId25"/>
    <p:sldLayoutId id="2147483700" r:id="rId26"/>
    <p:sldLayoutId id="2147483701" r:id="rId27"/>
    <p:sldLayoutId id="2147483702" r:id="rId28"/>
    <p:sldLayoutId id="2147483703" r:id="rId29"/>
    <p:sldLayoutId id="2147483704" r:id="rId30"/>
    <p:sldLayoutId id="2147483705" r:id="rId31"/>
    <p:sldLayoutId id="2147483706" r:id="rId32"/>
    <p:sldLayoutId id="2147483707" r:id="rId33"/>
    <p:sldLayoutId id="2147483708" r:id="rId34"/>
    <p:sldLayoutId id="2147483709" r:id="rId35"/>
    <p:sldLayoutId id="2147483710" r:id="rId36"/>
    <p:sldLayoutId id="2147483711" r:id="rId37"/>
    <p:sldLayoutId id="2147483712" r:id="rId38"/>
    <p:sldLayoutId id="2147483713" r:id="rId39"/>
    <p:sldLayoutId id="2147483714" r:id="rId40"/>
    <p:sldLayoutId id="2147483715" r:id="rId41"/>
    <p:sldLayoutId id="2147483716" r:id="rId42"/>
    <p:sldLayoutId id="2147483717" r:id="rId43"/>
    <p:sldLayoutId id="2147483718" r:id="rId44"/>
    <p:sldLayoutId id="2147483719" r:id="rId45"/>
    <p:sldLayoutId id="2147483720" r:id="rId46"/>
    <p:sldLayoutId id="2147483721" r:id="rId47"/>
    <p:sldLayoutId id="2147483722" r:id="rId48"/>
    <p:sldLayoutId id="2147483723" r:id="rId49"/>
    <p:sldLayoutId id="2147483724" r:id="rId50"/>
    <p:sldLayoutId id="2147483725" r:id="rId51"/>
    <p:sldLayoutId id="2147483726" r:id="rId52"/>
    <p:sldLayoutId id="2147483727" r:id="rId53"/>
    <p:sldLayoutId id="2147483728" r:id="rId54"/>
    <p:sldLayoutId id="2147483729" r:id="rId55"/>
    <p:sldLayoutId id="2147483730" r:id="rId5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7.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1.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1.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1.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1.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1.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1.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17.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2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8.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21.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21.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2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2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21.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21.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17.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2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21.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21.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1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8.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8.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0.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0.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0.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7.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4.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1.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0.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0.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5.xml"/><Relationship Id="rId1" Type="http://schemas.openxmlformats.org/officeDocument/2006/relationships/slideLayout" Target="../slideLayouts/slideLayout18.xml"/></Relationships>
</file>

<file path=ppt/slides/_rels/slide58.xml.rels><?xml version="1.0" encoding="UTF-8" standalone="yes"?>
<Relationships xmlns="http://schemas.openxmlformats.org/package/2006/relationships"><Relationship Id="rId3" Type="http://schemas.openxmlformats.org/officeDocument/2006/relationships/hyperlink" Target="https://learn.microsoft.com/es-es/azure/active-directory-b2c/predicates#islengthrange" TargetMode="External"/><Relationship Id="rId2" Type="http://schemas.openxmlformats.org/officeDocument/2006/relationships/notesSlide" Target="../notesSlides/notesSlide56.xml"/><Relationship Id="rId1" Type="http://schemas.openxmlformats.org/officeDocument/2006/relationships/slideLayout" Target="../slideLayouts/slideLayout20.xml"/><Relationship Id="rId6" Type="http://schemas.openxmlformats.org/officeDocument/2006/relationships/hyperlink" Target="https://learn.microsoft.com/es-es/azure/active-directory-b2c/predicates#isdaterange" TargetMode="External"/><Relationship Id="rId5" Type="http://schemas.openxmlformats.org/officeDocument/2006/relationships/hyperlink" Target="https://learn.microsoft.com/es-es/azure/active-directory-b2c/predicates#includescharacters" TargetMode="External"/><Relationship Id="rId4" Type="http://schemas.openxmlformats.org/officeDocument/2006/relationships/hyperlink" Target="https://learn.microsoft.com/es-es/azure/active-directory-b2c/predicates#matchesregex" TargetMode="Externa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1.xml"/></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18.xml"/><Relationship Id="rId4" Type="http://schemas.openxmlformats.org/officeDocument/2006/relationships/image" Target="../media/image18.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1.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1.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1.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1.xml"/></Relationships>
</file>

<file path=ppt/slides/_rels/slide64.xml.rels><?xml version="1.0" encoding="UTF-8" standalone="yes"?>
<Relationships xmlns="http://schemas.openxmlformats.org/package/2006/relationships"><Relationship Id="rId3" Type="http://schemas.openxmlformats.org/officeDocument/2006/relationships/hyperlink" Target="https://learn.microsoft.com/es-es/azure/active-directory-b2c/predicates#islengthrange" TargetMode="External"/><Relationship Id="rId2" Type="http://schemas.openxmlformats.org/officeDocument/2006/relationships/notesSlide" Target="../notesSlides/notesSlide62.xml"/><Relationship Id="rId1" Type="http://schemas.openxmlformats.org/officeDocument/2006/relationships/slideLayout" Target="../slideLayouts/slideLayout20.xml"/><Relationship Id="rId6" Type="http://schemas.openxmlformats.org/officeDocument/2006/relationships/hyperlink" Target="https://learn.microsoft.com/es-es/azure/active-directory-b2c/predicates#isdaterange" TargetMode="External"/><Relationship Id="rId5" Type="http://schemas.openxmlformats.org/officeDocument/2006/relationships/hyperlink" Target="https://learn.microsoft.com/es-es/azure/active-directory-b2c/predicates#includescharacters" TargetMode="External"/><Relationship Id="rId4" Type="http://schemas.openxmlformats.org/officeDocument/2006/relationships/hyperlink" Target="https://learn.microsoft.com/es-es/azure/active-directory-b2c/predicates#matchesregex" TargetMode="Externa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1.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0.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1.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0.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1.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0.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1.xml"/></Relationships>
</file>

<file path=ppt/slides/_rels/slide78.xml.rels><?xml version="1.0" encoding="UTF-8" standalone="yes"?>
<Relationships xmlns="http://schemas.openxmlformats.org/package/2006/relationships"><Relationship Id="rId8" Type="http://schemas.openxmlformats.org/officeDocument/2006/relationships/hyperlink" Target="https://learn.microsoft.com/es-es/azure/active-directory-b2c/localization#predicate" TargetMode="External"/><Relationship Id="rId3" Type="http://schemas.openxmlformats.org/officeDocument/2006/relationships/hyperlink" Target="https://learn.microsoft.com/es-es/azure/active-directory-b2c/localization#claimsprovider" TargetMode="External"/><Relationship Id="rId7" Type="http://schemas.openxmlformats.org/officeDocument/2006/relationships/hyperlink" Target="https://learn.microsoft.com/es-es/azure/active-directory-b2c/localization#formatlocalizedstringtransformationclaimtype" TargetMode="External"/><Relationship Id="rId2" Type="http://schemas.openxmlformats.org/officeDocument/2006/relationships/notesSlide" Target="../notesSlides/notesSlide76.xml"/><Relationship Id="rId1" Type="http://schemas.openxmlformats.org/officeDocument/2006/relationships/slideLayout" Target="../slideLayouts/slideLayout20.xml"/><Relationship Id="rId6" Type="http://schemas.openxmlformats.org/officeDocument/2006/relationships/hyperlink" Target="https://learn.microsoft.com/es-es/azure/active-directory-b2c/localization#getlocalizedstringstransformationclaimtype" TargetMode="External"/><Relationship Id="rId5" Type="http://schemas.openxmlformats.org/officeDocument/2006/relationships/hyperlink" Target="https://learn.microsoft.com/es-es/azure/active-directory-b2c/localization#errormessage" TargetMode="External"/><Relationship Id="rId10" Type="http://schemas.openxmlformats.org/officeDocument/2006/relationships/hyperlink" Target="https://learn.microsoft.com/es-es/azure/active-directory-b2c/localization#uxelement" TargetMode="External"/><Relationship Id="rId4" Type="http://schemas.openxmlformats.org/officeDocument/2006/relationships/hyperlink" Target="https://learn.microsoft.com/es-es/azure/active-directory-b2c/localization#claimtype" TargetMode="External"/><Relationship Id="rId9" Type="http://schemas.openxmlformats.org/officeDocument/2006/relationships/hyperlink" Target="https://learn.microsoft.com/es-es/azure/active-directory-b2c/localization#predicatevalidation" TargetMode="Externa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1.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0.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17.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1.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6.xml"/></Relationships>
</file>

<file path=ppt/slides/_rels/slide8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7.xml"/><Relationship Id="rId1" Type="http://schemas.openxmlformats.org/officeDocument/2006/relationships/slideLayout" Target="../slideLayouts/slideLayout3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1.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0.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0.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0.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1.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1.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1.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1.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1.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texto 5">
            <a:extLst>
              <a:ext uri="{FF2B5EF4-FFF2-40B4-BE49-F238E27FC236}">
                <a16:creationId xmlns:a16="http://schemas.microsoft.com/office/drawing/2014/main" id="{B68F5B8D-EA11-5240-B201-1DE7F1057986}"/>
              </a:ext>
            </a:extLst>
          </p:cNvPr>
          <p:cNvSpPr>
            <a:spLocks noGrp="1"/>
          </p:cNvSpPr>
          <p:nvPr>
            <p:ph type="body" sz="quarter" idx="12"/>
          </p:nvPr>
        </p:nvSpPr>
        <p:spPr/>
        <p:txBody>
          <a:bodyPr/>
          <a:lstStyle/>
          <a:p>
            <a:r>
              <a:rPr lang="es-ES" dirty="0"/>
              <a:t>Azure B2C</a:t>
            </a:r>
          </a:p>
          <a:p>
            <a:r>
              <a:rPr lang="es-ES" dirty="0"/>
              <a:t>Workshop</a:t>
            </a:r>
          </a:p>
        </p:txBody>
      </p:sp>
    </p:spTree>
    <p:extLst>
      <p:ext uri="{BB962C8B-B14F-4D97-AF65-F5344CB8AC3E}">
        <p14:creationId xmlns:p14="http://schemas.microsoft.com/office/powerpoint/2010/main" val="12638230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6DF39C9-B5B6-5E43-8C39-509F0F607665}"/>
              </a:ext>
            </a:extLst>
          </p:cNvPr>
          <p:cNvSpPr>
            <a:spLocks noGrp="1"/>
          </p:cNvSpPr>
          <p:nvPr>
            <p:ph type="body" sz="quarter" idx="12"/>
          </p:nvPr>
        </p:nvSpPr>
        <p:spPr/>
        <p:txBody>
          <a:bodyPr/>
          <a:lstStyle/>
          <a:p>
            <a:r>
              <a:rPr lang="es-ES" dirty="0"/>
              <a:t>Basic </a:t>
            </a:r>
            <a:r>
              <a:rPr lang="es-ES" dirty="0" err="1"/>
              <a:t>Flows</a:t>
            </a:r>
            <a:endParaRPr lang="en-ES" dirty="0"/>
          </a:p>
        </p:txBody>
      </p:sp>
      <p:sp>
        <p:nvSpPr>
          <p:cNvPr id="5" name="Text Placeholder 4">
            <a:extLst>
              <a:ext uri="{FF2B5EF4-FFF2-40B4-BE49-F238E27FC236}">
                <a16:creationId xmlns:a16="http://schemas.microsoft.com/office/drawing/2014/main" id="{87DA1AD1-3B5E-9A41-9B65-C21D3B1BF937}"/>
              </a:ext>
            </a:extLst>
          </p:cNvPr>
          <p:cNvSpPr>
            <a:spLocks noGrp="1"/>
          </p:cNvSpPr>
          <p:nvPr>
            <p:ph type="body" sz="quarter" idx="13"/>
          </p:nvPr>
        </p:nvSpPr>
        <p:spPr/>
        <p:txBody>
          <a:bodyPr/>
          <a:lstStyle/>
          <a:p>
            <a:r>
              <a:rPr lang="es-ES" dirty="0" err="1"/>
              <a:t>Sing</a:t>
            </a:r>
            <a:r>
              <a:rPr lang="es-ES" dirty="0"/>
              <a:t> up and/</a:t>
            </a:r>
            <a:r>
              <a:rPr lang="es-ES" dirty="0" err="1"/>
              <a:t>or</a:t>
            </a:r>
            <a:r>
              <a:rPr lang="es-ES" dirty="0"/>
              <a:t> </a:t>
            </a:r>
            <a:r>
              <a:rPr lang="es-ES" dirty="0" err="1"/>
              <a:t>sign</a:t>
            </a:r>
            <a:r>
              <a:rPr lang="es-ES" dirty="0"/>
              <a:t> in</a:t>
            </a:r>
          </a:p>
          <a:p>
            <a:r>
              <a:rPr lang="es-ES" dirty="0" err="1"/>
              <a:t>Profile</a:t>
            </a:r>
            <a:r>
              <a:rPr lang="es-ES" dirty="0"/>
              <a:t> </a:t>
            </a:r>
            <a:r>
              <a:rPr lang="es-ES" dirty="0" err="1"/>
              <a:t>editing</a:t>
            </a:r>
            <a:endParaRPr lang="es-ES" dirty="0"/>
          </a:p>
          <a:p>
            <a:r>
              <a:rPr lang="es-ES" dirty="0" err="1"/>
              <a:t>Password</a:t>
            </a:r>
            <a:r>
              <a:rPr lang="es-ES" dirty="0"/>
              <a:t> </a:t>
            </a:r>
            <a:r>
              <a:rPr lang="es-ES" dirty="0" err="1"/>
              <a:t>reset</a:t>
            </a:r>
            <a:endParaRPr lang="en-ES" dirty="0"/>
          </a:p>
        </p:txBody>
      </p:sp>
    </p:spTree>
    <p:extLst>
      <p:ext uri="{BB962C8B-B14F-4D97-AF65-F5344CB8AC3E}">
        <p14:creationId xmlns:p14="http://schemas.microsoft.com/office/powerpoint/2010/main" val="305109872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7CEA14-F63A-6640-8006-6F814BD0CCE2}"/>
              </a:ext>
            </a:extLst>
          </p:cNvPr>
          <p:cNvSpPr>
            <a:spLocks noGrp="1"/>
          </p:cNvSpPr>
          <p:nvPr>
            <p:ph type="body" sz="quarter" idx="12"/>
          </p:nvPr>
        </p:nvSpPr>
        <p:spPr/>
        <p:txBody>
          <a:bodyPr/>
          <a:lstStyle/>
          <a:p>
            <a:pPr algn="l"/>
            <a:r>
              <a:rPr lang="en-US" b="1" i="0" dirty="0" err="1">
                <a:solidFill>
                  <a:srgbClr val="171717"/>
                </a:solidFill>
                <a:effectLst/>
                <a:latin typeface="Segoe UI" panose="020B0502040204020203" pitchFamily="34" charset="0"/>
              </a:rPr>
              <a:t>OutputClaimsTransformations</a:t>
            </a:r>
            <a:endParaRPr lang="en-US" b="1" i="0" dirty="0">
              <a:solidFill>
                <a:srgbClr val="171717"/>
              </a:solidFill>
              <a:effectLst/>
              <a:latin typeface="Segoe UI" panose="020B0502040204020203" pitchFamily="34" charset="0"/>
            </a:endParaRPr>
          </a:p>
          <a:p>
            <a:endParaRPr lang="en-ES" dirty="0"/>
          </a:p>
          <a:p>
            <a:endParaRPr lang="en-ES" dirty="0"/>
          </a:p>
        </p:txBody>
      </p:sp>
      <p:sp>
        <p:nvSpPr>
          <p:cNvPr id="7" name="Text Placeholder 6">
            <a:extLst>
              <a:ext uri="{FF2B5EF4-FFF2-40B4-BE49-F238E27FC236}">
                <a16:creationId xmlns:a16="http://schemas.microsoft.com/office/drawing/2014/main" id="{88F0ABE9-89D2-3541-9A53-F16E26E300AA}"/>
              </a:ext>
            </a:extLst>
          </p:cNvPr>
          <p:cNvSpPr>
            <a:spLocks noGrp="1"/>
          </p:cNvSpPr>
          <p:nvPr>
            <p:ph type="body" sz="quarter" idx="15"/>
          </p:nvPr>
        </p:nvSpPr>
        <p:spPr>
          <a:xfrm>
            <a:off x="-279400" y="2776220"/>
            <a:ext cx="12992100" cy="3556317"/>
          </a:xfrm>
        </p:spPr>
        <p:txBody>
          <a:bodyPr/>
          <a:lstStyle/>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"AAD-</a:t>
            </a:r>
            <a:r>
              <a:rPr lang="en-US" b="0" dirty="0" err="1">
                <a:solidFill>
                  <a:srgbClr val="CE9178"/>
                </a:solidFill>
                <a:effectLst/>
                <a:latin typeface="Consolas" panose="020B0609020204030204" pitchFamily="49" charset="0"/>
              </a:rPr>
              <a:t>UserReadUsingEmailAddress</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OutputClaims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OutputClaim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objectId</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OutputClaim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authenticationSource</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DefaultValue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localAccountAuthentication</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OutputClaim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userPrincipalName</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OutputClaim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displayName</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OutputClaim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accountEnabled</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OutputClaim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otherMails</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OutputClaim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signInNames.emailAddress</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OutputClaims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OutputClaimsTransformations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OutputClaimsTransformation</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AssertAccountEnabledIsTrue</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OutputClaimsTransformations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p>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endParaRPr lang="en-US" b="0" u="sng"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163378178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7CEA14-F63A-6640-8006-6F814BD0CCE2}"/>
              </a:ext>
            </a:extLst>
          </p:cNvPr>
          <p:cNvSpPr>
            <a:spLocks noGrp="1"/>
          </p:cNvSpPr>
          <p:nvPr>
            <p:ph type="body" sz="quarter" idx="12"/>
          </p:nvPr>
        </p:nvSpPr>
        <p:spPr/>
        <p:txBody>
          <a:bodyPr/>
          <a:lstStyle/>
          <a:p>
            <a:pPr algn="l"/>
            <a:r>
              <a:rPr lang="en-US" dirty="0">
                <a:solidFill>
                  <a:srgbClr val="171717"/>
                </a:solidFill>
                <a:latin typeface="Segoe UI" panose="020B0502040204020203" pitchFamily="34" charset="0"/>
              </a:rPr>
              <a:t>Validation </a:t>
            </a:r>
            <a:r>
              <a:rPr lang="en-US" dirty="0" err="1">
                <a:solidFill>
                  <a:srgbClr val="171717"/>
                </a:solidFill>
                <a:latin typeface="Segoe UI" panose="020B0502040204020203" pitchFamily="34" charset="0"/>
              </a:rPr>
              <a:t>Techical</a:t>
            </a:r>
            <a:r>
              <a:rPr lang="en-US" dirty="0">
                <a:solidFill>
                  <a:srgbClr val="171717"/>
                </a:solidFill>
                <a:latin typeface="Segoe UI" panose="020B0502040204020203" pitchFamily="34" charset="0"/>
              </a:rPr>
              <a:t> Profiles</a:t>
            </a:r>
            <a:endParaRPr lang="en-US" b="1" i="0" dirty="0">
              <a:solidFill>
                <a:srgbClr val="171717"/>
              </a:solidFill>
              <a:effectLst/>
              <a:latin typeface="Segoe UI" panose="020B0502040204020203" pitchFamily="34" charset="0"/>
            </a:endParaRPr>
          </a:p>
          <a:p>
            <a:endParaRPr lang="en-ES" dirty="0"/>
          </a:p>
          <a:p>
            <a:endParaRPr lang="en-ES" dirty="0"/>
          </a:p>
        </p:txBody>
      </p:sp>
      <p:sp>
        <p:nvSpPr>
          <p:cNvPr id="7" name="Text Placeholder 6">
            <a:extLst>
              <a:ext uri="{FF2B5EF4-FFF2-40B4-BE49-F238E27FC236}">
                <a16:creationId xmlns:a16="http://schemas.microsoft.com/office/drawing/2014/main" id="{88F0ABE9-89D2-3541-9A53-F16E26E300AA}"/>
              </a:ext>
            </a:extLst>
          </p:cNvPr>
          <p:cNvSpPr>
            <a:spLocks noGrp="1"/>
          </p:cNvSpPr>
          <p:nvPr>
            <p:ph type="body" sz="quarter" idx="15"/>
          </p:nvPr>
        </p:nvSpPr>
        <p:spPr>
          <a:xfrm>
            <a:off x="-279400" y="2776220"/>
            <a:ext cx="12992100" cy="3556317"/>
          </a:xfrm>
        </p:spPr>
        <p:txBody>
          <a:bodyPr/>
          <a:lstStyle/>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ValidationTechnicalProfile</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"login-</a:t>
            </a:r>
            <a:r>
              <a:rPr lang="en-US" b="0" dirty="0" err="1">
                <a:solidFill>
                  <a:srgbClr val="CE9178"/>
                </a:solidFill>
                <a:effectLst/>
                <a:latin typeface="Consolas" panose="020B0609020204030204" pitchFamily="49" charset="0"/>
              </a:rPr>
              <a:t>NonInteractive</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ContinueOnError</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"false"</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ValidationTechnicalProfile</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"REST-</a:t>
            </a:r>
            <a:r>
              <a:rPr lang="en-US" b="0" dirty="0" err="1">
                <a:solidFill>
                  <a:srgbClr val="CE9178"/>
                </a:solidFill>
                <a:effectLst/>
                <a:latin typeface="Consolas" panose="020B0609020204030204" pitchFamily="49" charset="0"/>
              </a:rPr>
              <a:t>ReadProfileFromCustomersDatabase</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ContinueOnError</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"true"</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Preconditions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Precondition</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Type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ClaimsExist</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ExecuteActionsIf</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"false"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Value</a:t>
            </a:r>
            <a:r>
              <a:rPr lang="en-US" b="0" dirty="0">
                <a:solidFill>
                  <a:srgbClr val="808080"/>
                </a:solidFill>
                <a:effectLst/>
                <a:latin typeface="Consolas" panose="020B0609020204030204" pitchFamily="49" charset="0"/>
              </a:rPr>
              <a:t>&gt;</a:t>
            </a:r>
            <a:r>
              <a:rPr lang="en-US" b="0" dirty="0" err="1">
                <a:solidFill>
                  <a:srgbClr val="D4D4D4"/>
                </a:solidFill>
                <a:effectLst/>
                <a:latin typeface="Consolas" panose="020B0609020204030204" pitchFamily="49" charset="0"/>
              </a:rPr>
              <a:t>userType</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Value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Action</a:t>
            </a:r>
            <a:r>
              <a:rPr lang="en-US" b="0" dirty="0">
                <a:solidFill>
                  <a:srgbClr val="808080"/>
                </a:solidFill>
                <a:effectLst/>
                <a:latin typeface="Consolas" panose="020B0609020204030204" pitchFamily="49" charset="0"/>
              </a:rPr>
              <a:t>&gt;</a:t>
            </a:r>
            <a:r>
              <a:rPr lang="en-US" b="0" dirty="0" err="1">
                <a:solidFill>
                  <a:srgbClr val="D4D4D4"/>
                </a:solidFill>
                <a:effectLst/>
                <a:latin typeface="Consolas" panose="020B0609020204030204" pitchFamily="49" charset="0"/>
              </a:rPr>
              <a:t>SkipThisValidationTechnicalProfile</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Action</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Precondition</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Precondition</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Type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ClaimEquals</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ExecuteActionsIf</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"true"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Value</a:t>
            </a:r>
            <a:r>
              <a:rPr lang="en-US" b="0" dirty="0">
                <a:solidFill>
                  <a:srgbClr val="808080"/>
                </a:solidFill>
                <a:effectLst/>
                <a:latin typeface="Consolas" panose="020B0609020204030204" pitchFamily="49" charset="0"/>
              </a:rPr>
              <a:t>&gt;</a:t>
            </a:r>
            <a:r>
              <a:rPr lang="en-US" b="0" dirty="0" err="1">
                <a:solidFill>
                  <a:srgbClr val="D4D4D4"/>
                </a:solidFill>
                <a:effectLst/>
                <a:latin typeface="Consolas" panose="020B0609020204030204" pitchFamily="49" charset="0"/>
              </a:rPr>
              <a:t>userType</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Value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Value</a:t>
            </a:r>
            <a:r>
              <a:rPr lang="en-US" b="0" dirty="0">
                <a:solidFill>
                  <a:srgbClr val="808080"/>
                </a:solidFill>
                <a:effectLst/>
                <a:latin typeface="Consolas" panose="020B0609020204030204" pitchFamily="49" charset="0"/>
              </a:rPr>
              <a:t>&gt;</a:t>
            </a:r>
            <a:r>
              <a:rPr lang="en-US" b="0" dirty="0">
                <a:solidFill>
                  <a:srgbClr val="D4D4D4"/>
                </a:solidFill>
                <a:effectLst/>
                <a:latin typeface="Consolas" panose="020B0609020204030204" pitchFamily="49" charset="0"/>
              </a:rPr>
              <a:t>Partner</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Value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Action</a:t>
            </a:r>
            <a:r>
              <a:rPr lang="en-US" b="0" dirty="0">
                <a:solidFill>
                  <a:srgbClr val="808080"/>
                </a:solidFill>
                <a:effectLst/>
                <a:latin typeface="Consolas" panose="020B0609020204030204" pitchFamily="49" charset="0"/>
              </a:rPr>
              <a:t>&gt;</a:t>
            </a:r>
            <a:r>
              <a:rPr lang="en-US" b="0" dirty="0" err="1">
                <a:solidFill>
                  <a:srgbClr val="D4D4D4"/>
                </a:solidFill>
                <a:effectLst/>
                <a:latin typeface="Consolas" panose="020B0609020204030204" pitchFamily="49" charset="0"/>
              </a:rPr>
              <a:t>SkipThisValidationTechnicalProfile</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Action</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Precondition</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Preconditions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ValidationTechnicalProfile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endParaRPr lang="en-US" b="0" u="sng"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315408130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7CEA14-F63A-6640-8006-6F814BD0CCE2}"/>
              </a:ext>
            </a:extLst>
          </p:cNvPr>
          <p:cNvSpPr>
            <a:spLocks noGrp="1"/>
          </p:cNvSpPr>
          <p:nvPr>
            <p:ph type="body" sz="quarter" idx="12"/>
          </p:nvPr>
        </p:nvSpPr>
        <p:spPr/>
        <p:txBody>
          <a:bodyPr/>
          <a:lstStyle/>
          <a:p>
            <a:pPr algn="l"/>
            <a:r>
              <a:rPr lang="en-US" dirty="0">
                <a:solidFill>
                  <a:srgbClr val="171717"/>
                </a:solidFill>
                <a:latin typeface="Segoe UI" panose="020B0502040204020203" pitchFamily="34" charset="0"/>
              </a:rPr>
              <a:t>Include </a:t>
            </a:r>
            <a:r>
              <a:rPr lang="en-US" dirty="0" err="1">
                <a:solidFill>
                  <a:srgbClr val="171717"/>
                </a:solidFill>
                <a:latin typeface="Segoe UI" panose="020B0502040204020203" pitchFamily="34" charset="0"/>
              </a:rPr>
              <a:t>Techical</a:t>
            </a:r>
            <a:r>
              <a:rPr lang="en-US" dirty="0">
                <a:solidFill>
                  <a:srgbClr val="171717"/>
                </a:solidFill>
                <a:latin typeface="Segoe UI" panose="020B0502040204020203" pitchFamily="34" charset="0"/>
              </a:rPr>
              <a:t> Profiles</a:t>
            </a:r>
            <a:endParaRPr lang="en-US" b="1" i="0" dirty="0">
              <a:solidFill>
                <a:srgbClr val="171717"/>
              </a:solidFill>
              <a:effectLst/>
              <a:latin typeface="Segoe UI" panose="020B0502040204020203" pitchFamily="34" charset="0"/>
            </a:endParaRPr>
          </a:p>
          <a:p>
            <a:endParaRPr lang="en-ES" dirty="0"/>
          </a:p>
          <a:p>
            <a:endParaRPr lang="en-ES" dirty="0"/>
          </a:p>
        </p:txBody>
      </p:sp>
      <p:sp>
        <p:nvSpPr>
          <p:cNvPr id="7" name="Text Placeholder 6">
            <a:extLst>
              <a:ext uri="{FF2B5EF4-FFF2-40B4-BE49-F238E27FC236}">
                <a16:creationId xmlns:a16="http://schemas.microsoft.com/office/drawing/2014/main" id="{88F0ABE9-89D2-3541-9A53-F16E26E300AA}"/>
              </a:ext>
            </a:extLst>
          </p:cNvPr>
          <p:cNvSpPr>
            <a:spLocks noGrp="1"/>
          </p:cNvSpPr>
          <p:nvPr>
            <p:ph type="body" sz="quarter" idx="15"/>
          </p:nvPr>
        </p:nvSpPr>
        <p:spPr>
          <a:xfrm>
            <a:off x="-279400" y="2776220"/>
            <a:ext cx="12992100" cy="3556317"/>
          </a:xfrm>
        </p:spPr>
        <p:txBody>
          <a:bodyPr/>
          <a:lstStyle/>
          <a:p>
            <a:r>
              <a:rPr lang="en-US" b="0" dirty="0">
                <a:solidFill>
                  <a:srgbClr val="808080"/>
                </a:solidFill>
                <a:effectLst/>
                <a:latin typeface="Consolas" panose="020B0609020204030204" pitchFamily="49" charset="0"/>
              </a:rPr>
              <a:t>	     &lt;</a:t>
            </a:r>
            <a:r>
              <a:rPr lang="en-US" b="0" dirty="0" err="1">
                <a:solidFill>
                  <a:srgbClr val="569CD6"/>
                </a:solidFill>
                <a:effectLst/>
                <a:latin typeface="Consolas" panose="020B0609020204030204" pitchFamily="49" charset="0"/>
              </a:rPr>
              <a:t>TechnicalProfile</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SelfAsserted-ProfileUpdate</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InputClaims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InputClaim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givenName</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InputClaim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"surname"</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InputClaims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OutputClaims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OutputClaim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givenName</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OutputClaim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"surname"</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OutputClaims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IncludeTechnicalProfile</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"REST-API-Common"</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endParaRPr lang="en-US" b="0" u="sng"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290196694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7CEA14-F63A-6640-8006-6F814BD0CCE2}"/>
              </a:ext>
            </a:extLst>
          </p:cNvPr>
          <p:cNvSpPr>
            <a:spLocks noGrp="1"/>
          </p:cNvSpPr>
          <p:nvPr>
            <p:ph type="body" sz="quarter" idx="12"/>
          </p:nvPr>
        </p:nvSpPr>
        <p:spPr/>
        <p:txBody>
          <a:bodyPr/>
          <a:lstStyle/>
          <a:p>
            <a:pPr algn="l"/>
            <a:r>
              <a:rPr lang="en-US" dirty="0">
                <a:solidFill>
                  <a:srgbClr val="171717"/>
                </a:solidFill>
                <a:latin typeface="Segoe UI" panose="020B0502040204020203" pitchFamily="34" charset="0"/>
              </a:rPr>
              <a:t>Multilevel </a:t>
            </a:r>
            <a:r>
              <a:rPr lang="en-US" dirty="0" err="1">
                <a:solidFill>
                  <a:srgbClr val="171717"/>
                </a:solidFill>
                <a:latin typeface="Segoe UI" panose="020B0502040204020203" pitchFamily="34" charset="0"/>
              </a:rPr>
              <a:t>Techical</a:t>
            </a:r>
            <a:r>
              <a:rPr lang="en-US" dirty="0">
                <a:solidFill>
                  <a:srgbClr val="171717"/>
                </a:solidFill>
                <a:latin typeface="Segoe UI" panose="020B0502040204020203" pitchFamily="34" charset="0"/>
              </a:rPr>
              <a:t> Profiles</a:t>
            </a:r>
            <a:endParaRPr lang="en-US" b="1" i="0" dirty="0">
              <a:solidFill>
                <a:srgbClr val="171717"/>
              </a:solidFill>
              <a:effectLst/>
              <a:latin typeface="Segoe UI" panose="020B0502040204020203" pitchFamily="34" charset="0"/>
            </a:endParaRPr>
          </a:p>
          <a:p>
            <a:endParaRPr lang="en-ES" dirty="0"/>
          </a:p>
          <a:p>
            <a:endParaRPr lang="en-ES" dirty="0"/>
          </a:p>
        </p:txBody>
      </p:sp>
      <p:sp>
        <p:nvSpPr>
          <p:cNvPr id="7" name="Text Placeholder 6">
            <a:extLst>
              <a:ext uri="{FF2B5EF4-FFF2-40B4-BE49-F238E27FC236}">
                <a16:creationId xmlns:a16="http://schemas.microsoft.com/office/drawing/2014/main" id="{88F0ABE9-89D2-3541-9A53-F16E26E300AA}"/>
              </a:ext>
            </a:extLst>
          </p:cNvPr>
          <p:cNvSpPr>
            <a:spLocks noGrp="1"/>
          </p:cNvSpPr>
          <p:nvPr>
            <p:ph type="body" sz="quarter" idx="15"/>
          </p:nvPr>
        </p:nvSpPr>
        <p:spPr>
          <a:xfrm>
            <a:off x="-279400" y="2776220"/>
            <a:ext cx="12992100" cy="3556317"/>
          </a:xfrm>
        </p:spPr>
        <p:txBody>
          <a:bodyPr/>
          <a:lstStyle/>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"AAD-</a:t>
            </a:r>
            <a:r>
              <a:rPr lang="en-US" b="0" dirty="0" err="1">
                <a:solidFill>
                  <a:srgbClr val="CE9178"/>
                </a:solidFill>
                <a:effectLst/>
                <a:latin typeface="Consolas" panose="020B0609020204030204" pitchFamily="49" charset="0"/>
              </a:rPr>
              <a:t>UserReadUsingAlternativeSecurityId</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NoError</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Metadata</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Item</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Key</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RaiseErrorIfClaimsPrincipalDoesNotExist</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r>
              <a:rPr lang="en-US" b="0" dirty="0">
                <a:solidFill>
                  <a:srgbClr val="D4D4D4"/>
                </a:solidFill>
                <a:effectLst/>
                <a:latin typeface="Consolas" panose="020B0609020204030204" pitchFamily="49" charset="0"/>
              </a:rPr>
              <a:t>false</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Item</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Metadata</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IncludeTechnicalProfile</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"AAD-</a:t>
            </a:r>
            <a:r>
              <a:rPr lang="en-US" b="0" dirty="0" err="1">
                <a:solidFill>
                  <a:srgbClr val="CE9178"/>
                </a:solidFill>
                <a:effectLst/>
                <a:latin typeface="Consolas" panose="020B0609020204030204" pitchFamily="49" charset="0"/>
              </a:rPr>
              <a:t>UserReadUsingAlternativeSecurityId</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br>
              <a:rPr lang="en-US" b="0" dirty="0">
                <a:solidFill>
                  <a:srgbClr val="D4D4D4"/>
                </a:solidFill>
                <a:effectLst/>
                <a:latin typeface="Consolas" panose="020B0609020204030204" pitchFamily="49" charset="0"/>
              </a:rPr>
            </a:b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"AAD-</a:t>
            </a:r>
            <a:r>
              <a:rPr lang="en-US" b="0" dirty="0" err="1">
                <a:solidFill>
                  <a:srgbClr val="CE9178"/>
                </a:solidFill>
                <a:effectLst/>
                <a:latin typeface="Consolas" panose="020B0609020204030204" pitchFamily="49" charset="0"/>
              </a:rPr>
              <a:t>UserReadUsingAlternativeSecurityId</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Metadata</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Item</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Key</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"Operation"</a:t>
            </a:r>
            <a:r>
              <a:rPr lang="en-US" b="0" dirty="0">
                <a:solidFill>
                  <a:srgbClr val="808080"/>
                </a:solidFill>
                <a:effectLst/>
                <a:latin typeface="Consolas" panose="020B0609020204030204" pitchFamily="49" charset="0"/>
              </a:rPr>
              <a:t>&gt;</a:t>
            </a:r>
            <a:r>
              <a:rPr lang="en-US" b="0" dirty="0">
                <a:solidFill>
                  <a:srgbClr val="D4D4D4"/>
                </a:solidFill>
                <a:effectLst/>
                <a:latin typeface="Consolas" panose="020B0609020204030204" pitchFamily="49" charset="0"/>
              </a:rPr>
              <a:t>Read</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Item</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Item</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Key</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RaiseErrorIfClaimsPrincipalDoesNotExist</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r>
              <a:rPr lang="en-US" b="0" dirty="0">
                <a:solidFill>
                  <a:srgbClr val="D4D4D4"/>
                </a:solidFill>
                <a:effectLst/>
                <a:latin typeface="Consolas" panose="020B0609020204030204" pitchFamily="49" charset="0"/>
              </a:rPr>
              <a:t>true</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Item</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Metadata</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IncludeTechnicalProfile</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"AAD-Common"</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endParaRPr lang="en-US" b="0" u="sng"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174325468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7CEA14-F63A-6640-8006-6F814BD0CCE2}"/>
              </a:ext>
            </a:extLst>
          </p:cNvPr>
          <p:cNvSpPr>
            <a:spLocks noGrp="1"/>
          </p:cNvSpPr>
          <p:nvPr>
            <p:ph type="body" sz="quarter" idx="12"/>
          </p:nvPr>
        </p:nvSpPr>
        <p:spPr/>
        <p:txBody>
          <a:bodyPr/>
          <a:lstStyle/>
          <a:p>
            <a:pPr algn="l"/>
            <a:r>
              <a:rPr lang="en-US" b="1" i="0" dirty="0">
                <a:solidFill>
                  <a:srgbClr val="171717"/>
                </a:solidFill>
                <a:effectLst/>
                <a:latin typeface="Segoe UI" panose="020B0502040204020203" pitchFamily="34" charset="0"/>
              </a:rPr>
              <a:t>Enabled for user journeys</a:t>
            </a:r>
          </a:p>
          <a:p>
            <a:endParaRPr lang="en-ES" dirty="0"/>
          </a:p>
          <a:p>
            <a:endParaRPr lang="en-ES" dirty="0"/>
          </a:p>
        </p:txBody>
      </p:sp>
      <p:sp>
        <p:nvSpPr>
          <p:cNvPr id="7" name="Text Placeholder 6">
            <a:extLst>
              <a:ext uri="{FF2B5EF4-FFF2-40B4-BE49-F238E27FC236}">
                <a16:creationId xmlns:a16="http://schemas.microsoft.com/office/drawing/2014/main" id="{88F0ABE9-89D2-3541-9A53-F16E26E300AA}"/>
              </a:ext>
            </a:extLst>
          </p:cNvPr>
          <p:cNvSpPr>
            <a:spLocks noGrp="1"/>
          </p:cNvSpPr>
          <p:nvPr>
            <p:ph type="body" sz="quarter" idx="15"/>
          </p:nvPr>
        </p:nvSpPr>
        <p:spPr>
          <a:xfrm>
            <a:off x="-279400" y="2776220"/>
            <a:ext cx="12992100" cy="3556317"/>
          </a:xfrm>
        </p:spPr>
        <p:txBody>
          <a:bodyPr/>
          <a:lstStyle/>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UnLink</a:t>
            </a:r>
            <a:r>
              <a:rPr lang="en-US" b="0" dirty="0">
                <a:solidFill>
                  <a:srgbClr val="CE9178"/>
                </a:solidFill>
                <a:effectLst/>
                <a:latin typeface="Consolas" panose="020B0609020204030204" pitchFamily="49" charset="0"/>
              </a:rPr>
              <a:t>-Facebook-OAUTH"</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DisplayName</a:t>
            </a:r>
            <a:r>
              <a:rPr lang="en-US" b="0" dirty="0">
                <a:solidFill>
                  <a:srgbClr val="808080"/>
                </a:solidFill>
                <a:effectLst/>
                <a:latin typeface="Consolas" panose="020B0609020204030204" pitchFamily="49" charset="0"/>
              </a:rPr>
              <a:t>&gt;</a:t>
            </a:r>
            <a:r>
              <a:rPr lang="en-US" b="0" dirty="0">
                <a:solidFill>
                  <a:srgbClr val="D4D4D4"/>
                </a:solidFill>
                <a:effectLst/>
                <a:latin typeface="Consolas" panose="020B0609020204030204" pitchFamily="49" charset="0"/>
              </a:rPr>
              <a:t>Unlink Facebook</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DisplayName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Metadata</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Item</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Key</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ClaimTypeOnWhichToEnable</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r>
              <a:rPr lang="en-US" b="0" dirty="0" err="1">
                <a:solidFill>
                  <a:srgbClr val="D4D4D4"/>
                </a:solidFill>
                <a:effectLst/>
                <a:latin typeface="Consolas" panose="020B0609020204030204" pitchFamily="49" charset="0"/>
              </a:rPr>
              <a:t>identityProviders</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Item</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Item</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Key</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ClaimValueOnWhichToEnable</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r>
              <a:rPr lang="en-US" b="0" dirty="0">
                <a:solidFill>
                  <a:srgbClr val="D4D4D4"/>
                </a:solidFill>
                <a:effectLst/>
                <a:latin typeface="Consolas" panose="020B0609020204030204" pitchFamily="49" charset="0"/>
              </a:rPr>
              <a:t>facebook.com</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Item</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Metadata</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EnabledForUserJourneys</a:t>
            </a:r>
            <a:r>
              <a:rPr lang="en-US" b="0" dirty="0">
                <a:solidFill>
                  <a:srgbClr val="808080"/>
                </a:solidFill>
                <a:effectLst/>
                <a:latin typeface="Consolas" panose="020B0609020204030204" pitchFamily="49" charset="0"/>
              </a:rPr>
              <a:t>&gt;</a:t>
            </a:r>
            <a:r>
              <a:rPr lang="en-US" b="0" dirty="0" err="1">
                <a:solidFill>
                  <a:srgbClr val="D4D4D4"/>
                </a:solidFill>
                <a:effectLst/>
                <a:latin typeface="Consolas" panose="020B0609020204030204" pitchFamily="49" charset="0"/>
              </a:rPr>
              <a:t>OnItemExistenceInStringCollectionClaim</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EnabledForUserJourneys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endParaRPr lang="en-US" b="0" u="sng"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156752101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7CEA14-F63A-6640-8006-6F814BD0CCE2}"/>
              </a:ext>
            </a:extLst>
          </p:cNvPr>
          <p:cNvSpPr>
            <a:spLocks noGrp="1"/>
          </p:cNvSpPr>
          <p:nvPr>
            <p:ph type="body" sz="quarter" idx="12"/>
          </p:nvPr>
        </p:nvSpPr>
        <p:spPr/>
        <p:txBody>
          <a:bodyPr/>
          <a:lstStyle/>
          <a:p>
            <a:pPr algn="l"/>
            <a:r>
              <a:rPr lang="en-US" b="1" i="0" dirty="0">
                <a:solidFill>
                  <a:srgbClr val="171717"/>
                </a:solidFill>
                <a:effectLst/>
                <a:latin typeface="Segoe UI" panose="020B0502040204020203" pitchFamily="34" charset="0"/>
              </a:rPr>
              <a:t>Azure AD Technical Profiles</a:t>
            </a:r>
          </a:p>
          <a:p>
            <a:endParaRPr lang="en-ES" dirty="0"/>
          </a:p>
          <a:p>
            <a:endParaRPr lang="en-ES" dirty="0"/>
          </a:p>
        </p:txBody>
      </p:sp>
      <p:sp>
        <p:nvSpPr>
          <p:cNvPr id="7" name="Text Placeholder 6">
            <a:extLst>
              <a:ext uri="{FF2B5EF4-FFF2-40B4-BE49-F238E27FC236}">
                <a16:creationId xmlns:a16="http://schemas.microsoft.com/office/drawing/2014/main" id="{88F0ABE9-89D2-3541-9A53-F16E26E300AA}"/>
              </a:ext>
            </a:extLst>
          </p:cNvPr>
          <p:cNvSpPr>
            <a:spLocks noGrp="1"/>
          </p:cNvSpPr>
          <p:nvPr>
            <p:ph type="body" sz="quarter" idx="15"/>
          </p:nvPr>
        </p:nvSpPr>
        <p:spPr>
          <a:xfrm>
            <a:off x="-215900" y="2534920"/>
            <a:ext cx="12992100" cy="3556317"/>
          </a:xfrm>
        </p:spPr>
        <p:txBody>
          <a:bodyPr/>
          <a:lstStyle/>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"AAD-</a:t>
            </a:r>
            <a:r>
              <a:rPr lang="en-US" b="0" dirty="0" err="1">
                <a:solidFill>
                  <a:srgbClr val="CE9178"/>
                </a:solidFill>
                <a:effectLst/>
                <a:latin typeface="Consolas" panose="020B0609020204030204" pitchFamily="49" charset="0"/>
              </a:rPr>
              <a:t>UserReadUsingObjectId</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Metadata</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Item</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Key</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"Operation"</a:t>
            </a:r>
            <a:r>
              <a:rPr lang="en-US" b="0" dirty="0">
                <a:solidFill>
                  <a:srgbClr val="808080"/>
                </a:solidFill>
                <a:effectLst/>
                <a:latin typeface="Consolas" panose="020B0609020204030204" pitchFamily="49" charset="0"/>
              </a:rPr>
              <a:t>&gt;</a:t>
            </a:r>
            <a:r>
              <a:rPr lang="en-US" b="0" dirty="0">
                <a:solidFill>
                  <a:srgbClr val="D4D4D4"/>
                </a:solidFill>
                <a:effectLst/>
                <a:latin typeface="Consolas" panose="020B0609020204030204" pitchFamily="49" charset="0"/>
              </a:rPr>
              <a:t>Read</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Item</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Item</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Key</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RaiseErrorIfClaimsPrincipalDoesNotExist</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r>
              <a:rPr lang="en-US" b="0" dirty="0">
                <a:solidFill>
                  <a:srgbClr val="D4D4D4"/>
                </a:solidFill>
                <a:effectLst/>
                <a:latin typeface="Consolas" panose="020B0609020204030204" pitchFamily="49" charset="0"/>
              </a:rPr>
              <a:t>true</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Item</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Metadata</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IncludeInSso</a:t>
            </a:r>
            <a:r>
              <a:rPr lang="en-US" b="0" dirty="0">
                <a:solidFill>
                  <a:srgbClr val="808080"/>
                </a:solidFill>
                <a:effectLst/>
                <a:latin typeface="Consolas" panose="020B0609020204030204" pitchFamily="49" charset="0"/>
              </a:rPr>
              <a:t>&gt;</a:t>
            </a:r>
            <a:r>
              <a:rPr lang="en-US" b="0" dirty="0">
                <a:solidFill>
                  <a:srgbClr val="D4D4D4"/>
                </a:solidFill>
                <a:effectLst/>
                <a:latin typeface="Consolas" panose="020B0609020204030204" pitchFamily="49" charset="0"/>
              </a:rPr>
              <a:t>false</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IncludeInSso</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InputClaims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InputClaim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objectId</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Required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"true"</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InputClaims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OutputClaims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OutputClaim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strongAuthenticationPhoneNumber</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OutputClaim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signInNames.emailAddress</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OutputClaim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displayName</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OutputClaim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otherMails</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OutputClaim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givenName</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OutputClaim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"surname"</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OutputClaims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IncludeTechnicalProfile</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"AAD-Common"</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endParaRPr lang="en-US" b="0" u="sng"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425086154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FB946D7-1CA4-446E-8795-007CACFDE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192416F2-BC84-4D7C-80C6-6296C10C3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795338" y="981075"/>
            <a:ext cx="10601325" cy="4552949"/>
          </a:xfrm>
          <a:prstGeom prst="rect">
            <a:avLst/>
          </a:prstGeom>
          <a:solidFill>
            <a:schemeClr val="bg1"/>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3334FF11-BB17-C650-C8CE-D72DC84F6071}"/>
              </a:ext>
            </a:extLst>
          </p:cNvPr>
          <p:cNvSpPr>
            <a:spLocks noGrp="1"/>
          </p:cNvSpPr>
          <p:nvPr>
            <p:ph type="title"/>
          </p:nvPr>
        </p:nvSpPr>
        <p:spPr>
          <a:xfrm>
            <a:off x="1537097" y="1428750"/>
            <a:ext cx="9117807" cy="2105026"/>
          </a:xfrm>
        </p:spPr>
        <p:txBody>
          <a:bodyPr vert="horz" lIns="91440" tIns="45720" rIns="91440" bIns="45720" rtlCol="0" anchor="b">
            <a:normAutofit/>
          </a:bodyPr>
          <a:lstStyle/>
          <a:p>
            <a:pPr algn="ctr"/>
            <a:r>
              <a:rPr lang="es-ES" sz="6000" dirty="0"/>
              <a:t>D</a:t>
            </a:r>
            <a:r>
              <a:rPr lang="en-US" sz="6000" dirty="0"/>
              <a:t>emo Technical Profiles</a:t>
            </a:r>
            <a:endParaRPr lang="en-US" sz="6000" kern="1200" dirty="0">
              <a:solidFill>
                <a:schemeClr val="tx1"/>
              </a:solidFill>
              <a:latin typeface="+mj-lt"/>
              <a:ea typeface="+mj-ea"/>
              <a:cs typeface="+mj-cs"/>
            </a:endParaRPr>
          </a:p>
        </p:txBody>
      </p:sp>
      <p:cxnSp>
        <p:nvCxnSpPr>
          <p:cNvPr id="11" name="Straight Connector 10">
            <a:extLst>
              <a:ext uri="{FF2B5EF4-FFF2-40B4-BE49-F238E27FC236}">
                <a16:creationId xmlns:a16="http://schemas.microsoft.com/office/drawing/2014/main" id="{2330623A-AB89-4E04-AC9A-2BAFBF85AE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352800" y="3771366"/>
            <a:ext cx="5486400" cy="0"/>
          </a:xfrm>
          <a:prstGeom prst="line">
            <a:avLst/>
          </a:prstGeom>
          <a:ln w="222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7161397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FB946D7-1CA4-446E-8795-007CACFDE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192416F2-BC84-4D7C-80C6-6296C10C3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795338" y="981075"/>
            <a:ext cx="10601325" cy="4552949"/>
          </a:xfrm>
          <a:prstGeom prst="rect">
            <a:avLst/>
          </a:prstGeom>
          <a:solidFill>
            <a:schemeClr val="bg1"/>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3334FF11-BB17-C650-C8CE-D72DC84F6071}"/>
              </a:ext>
            </a:extLst>
          </p:cNvPr>
          <p:cNvSpPr>
            <a:spLocks noGrp="1"/>
          </p:cNvSpPr>
          <p:nvPr>
            <p:ph type="title"/>
          </p:nvPr>
        </p:nvSpPr>
        <p:spPr>
          <a:xfrm>
            <a:off x="1537097" y="1428750"/>
            <a:ext cx="9117807" cy="2105026"/>
          </a:xfrm>
        </p:spPr>
        <p:txBody>
          <a:bodyPr vert="horz" lIns="91440" tIns="45720" rIns="91440" bIns="45720" rtlCol="0" anchor="b">
            <a:normAutofit/>
          </a:bodyPr>
          <a:lstStyle/>
          <a:p>
            <a:pPr algn="ctr"/>
            <a:r>
              <a:rPr lang="es-ES" sz="6000" kern="1200" dirty="0">
                <a:solidFill>
                  <a:schemeClr val="tx1"/>
                </a:solidFill>
                <a:latin typeface="+mj-lt"/>
                <a:ea typeface="+mj-ea"/>
                <a:cs typeface="+mj-cs"/>
              </a:rPr>
              <a:t>Ejercicio 8.</a:t>
            </a:r>
            <a:endParaRPr lang="en-US" sz="6000" kern="1200" dirty="0">
              <a:solidFill>
                <a:schemeClr val="tx1"/>
              </a:solidFill>
              <a:latin typeface="+mj-lt"/>
              <a:ea typeface="+mj-ea"/>
              <a:cs typeface="+mj-cs"/>
            </a:endParaRPr>
          </a:p>
        </p:txBody>
      </p:sp>
      <p:cxnSp>
        <p:nvCxnSpPr>
          <p:cNvPr id="11" name="Straight Connector 10">
            <a:extLst>
              <a:ext uri="{FF2B5EF4-FFF2-40B4-BE49-F238E27FC236}">
                <a16:creationId xmlns:a16="http://schemas.microsoft.com/office/drawing/2014/main" id="{2330623A-AB89-4E04-AC9A-2BAFBF85AE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352800" y="3771366"/>
            <a:ext cx="5486400" cy="0"/>
          </a:xfrm>
          <a:prstGeom prst="line">
            <a:avLst/>
          </a:prstGeom>
          <a:ln w="222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822675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6DF39C9-B5B6-5E43-8C39-509F0F607665}"/>
              </a:ext>
            </a:extLst>
          </p:cNvPr>
          <p:cNvSpPr>
            <a:spLocks noGrp="1"/>
          </p:cNvSpPr>
          <p:nvPr>
            <p:ph type="body" sz="quarter" idx="12"/>
          </p:nvPr>
        </p:nvSpPr>
        <p:spPr>
          <a:xfrm>
            <a:off x="911225" y="1798982"/>
            <a:ext cx="10048875" cy="1351721"/>
          </a:xfrm>
        </p:spPr>
        <p:txBody>
          <a:bodyPr/>
          <a:lstStyle/>
          <a:p>
            <a:r>
              <a:rPr lang="es-ES" dirty="0" err="1"/>
              <a:t>User</a:t>
            </a:r>
            <a:r>
              <a:rPr lang="es-ES" dirty="0"/>
              <a:t> </a:t>
            </a:r>
            <a:r>
              <a:rPr lang="es-ES" dirty="0" err="1"/>
              <a:t>Journeys</a:t>
            </a:r>
            <a:endParaRPr lang="en-ES" dirty="0"/>
          </a:p>
        </p:txBody>
      </p:sp>
      <p:sp>
        <p:nvSpPr>
          <p:cNvPr id="5" name="Text Placeholder 4">
            <a:extLst>
              <a:ext uri="{FF2B5EF4-FFF2-40B4-BE49-F238E27FC236}">
                <a16:creationId xmlns:a16="http://schemas.microsoft.com/office/drawing/2014/main" id="{87DA1AD1-3B5E-9A41-9B65-C21D3B1BF937}"/>
              </a:ext>
            </a:extLst>
          </p:cNvPr>
          <p:cNvSpPr>
            <a:spLocks noGrp="1"/>
          </p:cNvSpPr>
          <p:nvPr>
            <p:ph type="body" sz="quarter" idx="13"/>
          </p:nvPr>
        </p:nvSpPr>
        <p:spPr/>
        <p:txBody>
          <a:bodyPr/>
          <a:lstStyle/>
          <a:p>
            <a:r>
              <a:rPr lang="es-ES" dirty="0" err="1"/>
              <a:t>User</a:t>
            </a:r>
            <a:r>
              <a:rPr lang="es-ES" dirty="0"/>
              <a:t> </a:t>
            </a:r>
            <a:r>
              <a:rPr lang="es-ES" dirty="0" err="1"/>
              <a:t>Journeys</a:t>
            </a:r>
            <a:endParaRPr lang="es-ES" dirty="0"/>
          </a:p>
          <a:p>
            <a:r>
              <a:rPr lang="es-ES" dirty="0"/>
              <a:t>Sub </a:t>
            </a:r>
            <a:r>
              <a:rPr lang="es-ES" dirty="0" err="1"/>
              <a:t>Journeys</a:t>
            </a:r>
            <a:endParaRPr lang="en-ES" dirty="0"/>
          </a:p>
        </p:txBody>
      </p:sp>
    </p:spTree>
    <p:extLst>
      <p:ext uri="{BB962C8B-B14F-4D97-AF65-F5344CB8AC3E}">
        <p14:creationId xmlns:p14="http://schemas.microsoft.com/office/powerpoint/2010/main" val="238514567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7CEA14-F63A-6640-8006-6F814BD0CCE2}"/>
              </a:ext>
            </a:extLst>
          </p:cNvPr>
          <p:cNvSpPr>
            <a:spLocks noGrp="1"/>
          </p:cNvSpPr>
          <p:nvPr>
            <p:ph type="body" sz="quarter" idx="12"/>
          </p:nvPr>
        </p:nvSpPr>
        <p:spPr/>
        <p:txBody>
          <a:bodyPr/>
          <a:lstStyle/>
          <a:p>
            <a:pPr algn="l"/>
            <a:r>
              <a:rPr lang="en-US" dirty="0">
                <a:solidFill>
                  <a:srgbClr val="171717"/>
                </a:solidFill>
                <a:latin typeface="Segoe UI" panose="020B0502040204020203" pitchFamily="34" charset="0"/>
              </a:rPr>
              <a:t>User Journey – Orchestration Steps</a:t>
            </a:r>
            <a:endParaRPr lang="en-US" b="1" i="0" dirty="0">
              <a:solidFill>
                <a:srgbClr val="171717"/>
              </a:solidFill>
              <a:effectLst/>
              <a:latin typeface="Segoe UI" panose="020B0502040204020203" pitchFamily="34" charset="0"/>
            </a:endParaRPr>
          </a:p>
          <a:p>
            <a:endParaRPr lang="en-ES" dirty="0"/>
          </a:p>
          <a:p>
            <a:endParaRPr lang="en-ES" dirty="0"/>
          </a:p>
        </p:txBody>
      </p:sp>
      <p:sp>
        <p:nvSpPr>
          <p:cNvPr id="7" name="Text Placeholder 6">
            <a:extLst>
              <a:ext uri="{FF2B5EF4-FFF2-40B4-BE49-F238E27FC236}">
                <a16:creationId xmlns:a16="http://schemas.microsoft.com/office/drawing/2014/main" id="{88F0ABE9-89D2-3541-9A53-F16E26E300AA}"/>
              </a:ext>
            </a:extLst>
          </p:cNvPr>
          <p:cNvSpPr>
            <a:spLocks noGrp="1"/>
          </p:cNvSpPr>
          <p:nvPr>
            <p:ph type="body" sz="quarter" idx="15"/>
          </p:nvPr>
        </p:nvSpPr>
        <p:spPr>
          <a:xfrm>
            <a:off x="-215900" y="2534920"/>
            <a:ext cx="12534900" cy="3556317"/>
          </a:xfrm>
        </p:spPr>
        <p:txBody>
          <a:bodyPr/>
          <a:lstStyle/>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UserJourney</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SignUpOrSignIn</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OrchestrationSteps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OrchestrationStep</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Order</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"1"</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Type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CombinedSignInAndSignUp</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ContentDefinitionReferenceId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api.signuporsignin</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p>
          <a:p>
            <a:endParaRPr lang="en-US" b="0" dirty="0">
              <a:solidFill>
                <a:srgbClr val="D4D4D4"/>
              </a:solidFill>
              <a:effectLst/>
              <a:latin typeface="Consolas" panose="020B0609020204030204" pitchFamily="49" charset="0"/>
            </a:endParaRPr>
          </a:p>
          <a:p>
            <a:endParaRPr lang="en-US" b="0" u="sng"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38973554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8383699-9BD7-1D46-9AF1-9297AB588532}"/>
              </a:ext>
            </a:extLst>
          </p:cNvPr>
          <p:cNvSpPr>
            <a:spLocks noGrp="1"/>
          </p:cNvSpPr>
          <p:nvPr>
            <p:ph type="body" sz="quarter" idx="12"/>
          </p:nvPr>
        </p:nvSpPr>
        <p:spPr>
          <a:xfrm>
            <a:off x="911224" y="1506375"/>
            <a:ext cx="8169275" cy="651610"/>
          </a:xfrm>
        </p:spPr>
        <p:txBody>
          <a:bodyPr/>
          <a:lstStyle/>
          <a:p>
            <a:r>
              <a:rPr lang="es-ES" dirty="0"/>
              <a:t>Demo time!</a:t>
            </a:r>
            <a:endParaRPr lang="en-ES" dirty="0"/>
          </a:p>
        </p:txBody>
      </p:sp>
      <p:sp>
        <p:nvSpPr>
          <p:cNvPr id="5" name="Text Placeholder 4">
            <a:extLst>
              <a:ext uri="{FF2B5EF4-FFF2-40B4-BE49-F238E27FC236}">
                <a16:creationId xmlns:a16="http://schemas.microsoft.com/office/drawing/2014/main" id="{0A4F351C-9EB3-7147-87DB-7983F51F9FA7}"/>
              </a:ext>
            </a:extLst>
          </p:cNvPr>
          <p:cNvSpPr>
            <a:spLocks noGrp="1"/>
          </p:cNvSpPr>
          <p:nvPr>
            <p:ph type="body" sz="quarter" idx="13"/>
          </p:nvPr>
        </p:nvSpPr>
        <p:spPr/>
        <p:txBody>
          <a:bodyPr/>
          <a:lstStyle/>
          <a:p>
            <a:r>
              <a:rPr lang="en-US" b="0" i="0" dirty="0">
                <a:solidFill>
                  <a:srgbClr val="171717"/>
                </a:solidFill>
                <a:effectLst/>
                <a:latin typeface="Segoe UI" panose="020B0502040204020203" pitchFamily="34" charset="0"/>
              </a:rPr>
              <a:t>Setting up multiple user flows and testing them</a:t>
            </a:r>
            <a:endParaRPr lang="en-ES" dirty="0"/>
          </a:p>
        </p:txBody>
      </p:sp>
      <p:sp>
        <p:nvSpPr>
          <p:cNvPr id="6" name="Text Placeholder 5">
            <a:extLst>
              <a:ext uri="{FF2B5EF4-FFF2-40B4-BE49-F238E27FC236}">
                <a16:creationId xmlns:a16="http://schemas.microsoft.com/office/drawing/2014/main" id="{76C4775A-BE5C-364C-AA35-ED5DFB0F4109}"/>
              </a:ext>
            </a:extLst>
          </p:cNvPr>
          <p:cNvSpPr>
            <a:spLocks noGrp="1"/>
          </p:cNvSpPr>
          <p:nvPr>
            <p:ph type="body" sz="quarter" idx="14"/>
          </p:nvPr>
        </p:nvSpPr>
        <p:spPr/>
        <p:txBody>
          <a:bodyPr/>
          <a:lstStyle/>
          <a:p>
            <a:r>
              <a:rPr lang="es-ES" sz="2000" dirty="0" err="1"/>
              <a:t>Sign</a:t>
            </a:r>
            <a:r>
              <a:rPr lang="es-ES" sz="2000" dirty="0"/>
              <a:t> up and </a:t>
            </a:r>
            <a:r>
              <a:rPr lang="es-ES" sz="2000" dirty="0" err="1"/>
              <a:t>sign</a:t>
            </a:r>
            <a:r>
              <a:rPr lang="es-ES" sz="2000" dirty="0"/>
              <a:t> in </a:t>
            </a:r>
            <a:r>
              <a:rPr lang="es-ES" sz="2000" dirty="0" err="1"/>
              <a:t>with</a:t>
            </a:r>
            <a:r>
              <a:rPr lang="es-ES" sz="2000" dirty="0"/>
              <a:t> </a:t>
            </a:r>
            <a:r>
              <a:rPr lang="es-ES" sz="2000" dirty="0" err="1"/>
              <a:t>internal</a:t>
            </a:r>
            <a:r>
              <a:rPr lang="es-ES" sz="2000" dirty="0"/>
              <a:t> </a:t>
            </a:r>
            <a:r>
              <a:rPr lang="es-ES" sz="2000" dirty="0" err="1"/>
              <a:t>users</a:t>
            </a:r>
            <a:endParaRPr lang="es-ES" sz="2000" dirty="0"/>
          </a:p>
          <a:p>
            <a:r>
              <a:rPr lang="es-ES" sz="2000" dirty="0" err="1"/>
              <a:t>Password</a:t>
            </a:r>
            <a:r>
              <a:rPr lang="es-ES" sz="2000" dirty="0"/>
              <a:t> </a:t>
            </a:r>
            <a:r>
              <a:rPr lang="es-ES" sz="2000" dirty="0" err="1"/>
              <a:t>reset</a:t>
            </a:r>
            <a:endParaRPr lang="es-ES" sz="2000" dirty="0"/>
          </a:p>
          <a:p>
            <a:r>
              <a:rPr lang="es-ES" sz="2000" dirty="0" err="1"/>
              <a:t>Profile</a:t>
            </a:r>
            <a:r>
              <a:rPr lang="es-ES" sz="2000" dirty="0"/>
              <a:t> </a:t>
            </a:r>
            <a:r>
              <a:rPr lang="es-ES" sz="2000" dirty="0" err="1"/>
              <a:t>editing</a:t>
            </a:r>
            <a:endParaRPr lang="es-ES" sz="2000" dirty="0"/>
          </a:p>
        </p:txBody>
      </p:sp>
    </p:spTree>
    <p:extLst>
      <p:ext uri="{BB962C8B-B14F-4D97-AF65-F5344CB8AC3E}">
        <p14:creationId xmlns:p14="http://schemas.microsoft.com/office/powerpoint/2010/main" val="328084260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7CEA14-F63A-6640-8006-6F814BD0CCE2}"/>
              </a:ext>
            </a:extLst>
          </p:cNvPr>
          <p:cNvSpPr>
            <a:spLocks noGrp="1"/>
          </p:cNvSpPr>
          <p:nvPr>
            <p:ph type="body" sz="quarter" idx="12"/>
          </p:nvPr>
        </p:nvSpPr>
        <p:spPr/>
        <p:txBody>
          <a:bodyPr/>
          <a:lstStyle/>
          <a:p>
            <a:pPr algn="l"/>
            <a:r>
              <a:rPr lang="en-US" dirty="0">
                <a:solidFill>
                  <a:srgbClr val="171717"/>
                </a:solidFill>
                <a:latin typeface="Segoe UI" panose="020B0502040204020203" pitchFamily="34" charset="0"/>
              </a:rPr>
              <a:t>User Journey - Authorization</a:t>
            </a:r>
            <a:endParaRPr lang="en-US" b="1" i="0" dirty="0">
              <a:solidFill>
                <a:srgbClr val="171717"/>
              </a:solidFill>
              <a:effectLst/>
              <a:latin typeface="Segoe UI" panose="020B0502040204020203" pitchFamily="34" charset="0"/>
            </a:endParaRPr>
          </a:p>
          <a:p>
            <a:endParaRPr lang="en-ES" dirty="0"/>
          </a:p>
          <a:p>
            <a:endParaRPr lang="en-ES" dirty="0"/>
          </a:p>
        </p:txBody>
      </p:sp>
      <p:sp>
        <p:nvSpPr>
          <p:cNvPr id="7" name="Text Placeholder 6">
            <a:extLst>
              <a:ext uri="{FF2B5EF4-FFF2-40B4-BE49-F238E27FC236}">
                <a16:creationId xmlns:a16="http://schemas.microsoft.com/office/drawing/2014/main" id="{88F0ABE9-89D2-3541-9A53-F16E26E300AA}"/>
              </a:ext>
            </a:extLst>
          </p:cNvPr>
          <p:cNvSpPr>
            <a:spLocks noGrp="1"/>
          </p:cNvSpPr>
          <p:nvPr>
            <p:ph type="body" sz="quarter" idx="15"/>
          </p:nvPr>
        </p:nvSpPr>
        <p:spPr>
          <a:xfrm>
            <a:off x="-215900" y="2534920"/>
            <a:ext cx="12992100" cy="3556317"/>
          </a:xfrm>
        </p:spPr>
        <p:txBody>
          <a:bodyPr/>
          <a:lstStyle/>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UserJourney</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UserInfoJourney</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DefaultCpimIssuerTechnicalProfileReferenceId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UserInfoIssuer</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Authorization</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AuthorizationTechnicalProfiles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AuthorizationTechnicalProfile</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UserInfoAuthorization</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AuthorizationTechnicalProfiles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Authorization</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OrchestrationSteps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OrchestrationStep</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Order</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"1"</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Type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ClaimsExchange</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p>
          <a:p>
            <a:endParaRPr lang="en-US" b="0" dirty="0">
              <a:solidFill>
                <a:srgbClr val="D4D4D4"/>
              </a:solidFill>
              <a:effectLst/>
              <a:latin typeface="Consolas" panose="020B0609020204030204" pitchFamily="49" charset="0"/>
            </a:endParaRPr>
          </a:p>
          <a:p>
            <a:endParaRPr lang="en-US" b="0" u="sng"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209947920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7CEA14-F63A-6640-8006-6F814BD0CCE2}"/>
              </a:ext>
            </a:extLst>
          </p:cNvPr>
          <p:cNvSpPr>
            <a:spLocks noGrp="1"/>
          </p:cNvSpPr>
          <p:nvPr>
            <p:ph type="body" sz="quarter" idx="12"/>
          </p:nvPr>
        </p:nvSpPr>
        <p:spPr/>
        <p:txBody>
          <a:bodyPr/>
          <a:lstStyle/>
          <a:p>
            <a:pPr algn="l"/>
            <a:r>
              <a:rPr lang="en-US" dirty="0">
                <a:solidFill>
                  <a:srgbClr val="171717"/>
                </a:solidFill>
                <a:latin typeface="Segoe UI" panose="020B0502040204020203" pitchFamily="34" charset="0"/>
              </a:rPr>
              <a:t>User Journey – </a:t>
            </a:r>
            <a:r>
              <a:rPr lang="en-US" dirty="0" err="1">
                <a:solidFill>
                  <a:srgbClr val="171717"/>
                </a:solidFill>
                <a:latin typeface="Segoe UI" panose="020B0502040204020203" pitchFamily="34" charset="0"/>
              </a:rPr>
              <a:t>Orchestation</a:t>
            </a:r>
            <a:r>
              <a:rPr lang="en-US" dirty="0">
                <a:solidFill>
                  <a:srgbClr val="171717"/>
                </a:solidFill>
                <a:latin typeface="Segoe UI" panose="020B0502040204020203" pitchFamily="34" charset="0"/>
              </a:rPr>
              <a:t> Steps</a:t>
            </a:r>
            <a:endParaRPr lang="en-US" b="1" i="0" dirty="0">
              <a:solidFill>
                <a:srgbClr val="171717"/>
              </a:solidFill>
              <a:effectLst/>
              <a:latin typeface="Segoe UI" panose="020B0502040204020203" pitchFamily="34" charset="0"/>
            </a:endParaRPr>
          </a:p>
          <a:p>
            <a:endParaRPr lang="en-ES" dirty="0"/>
          </a:p>
          <a:p>
            <a:endParaRPr lang="en-ES" dirty="0"/>
          </a:p>
        </p:txBody>
      </p:sp>
      <p:sp>
        <p:nvSpPr>
          <p:cNvPr id="7" name="Text Placeholder 6">
            <a:extLst>
              <a:ext uri="{FF2B5EF4-FFF2-40B4-BE49-F238E27FC236}">
                <a16:creationId xmlns:a16="http://schemas.microsoft.com/office/drawing/2014/main" id="{88F0ABE9-89D2-3541-9A53-F16E26E300AA}"/>
              </a:ext>
            </a:extLst>
          </p:cNvPr>
          <p:cNvSpPr>
            <a:spLocks noGrp="1"/>
          </p:cNvSpPr>
          <p:nvPr>
            <p:ph type="body" sz="quarter" idx="15"/>
          </p:nvPr>
        </p:nvSpPr>
        <p:spPr>
          <a:xfrm>
            <a:off x="-215900" y="2534920"/>
            <a:ext cx="12992100" cy="3556317"/>
          </a:xfrm>
        </p:spPr>
        <p:txBody>
          <a:bodyPr/>
          <a:lstStyle/>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UserJourney</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UserInfoJourney</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DefaultCpimIssuerTechnicalProfileReferenceId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UserInfoIssuer</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OrchestrationSteps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OrchestrationStep</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Order</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"4"</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Type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ClaimsExchange</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Preconditions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Precondition</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Type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ClaimsExist</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ExecuteActionsIf</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"true"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Value</a:t>
            </a:r>
            <a:r>
              <a:rPr lang="en-US" b="0" dirty="0">
                <a:solidFill>
                  <a:srgbClr val="808080"/>
                </a:solidFill>
                <a:effectLst/>
                <a:latin typeface="Consolas" panose="020B0609020204030204" pitchFamily="49" charset="0"/>
              </a:rPr>
              <a:t>&gt;</a:t>
            </a:r>
            <a:r>
              <a:rPr lang="en-US" b="0" dirty="0" err="1">
                <a:solidFill>
                  <a:srgbClr val="D4D4D4"/>
                </a:solidFill>
                <a:effectLst/>
                <a:latin typeface="Consolas" panose="020B0609020204030204" pitchFamily="49" charset="0"/>
              </a:rPr>
              <a:t>objectId</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Value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Action</a:t>
            </a:r>
            <a:r>
              <a:rPr lang="en-US" b="0" dirty="0">
                <a:solidFill>
                  <a:srgbClr val="808080"/>
                </a:solidFill>
                <a:effectLst/>
                <a:latin typeface="Consolas" panose="020B0609020204030204" pitchFamily="49" charset="0"/>
              </a:rPr>
              <a:t>&gt;</a:t>
            </a:r>
            <a:r>
              <a:rPr lang="en-US" b="0" dirty="0" err="1">
                <a:solidFill>
                  <a:srgbClr val="D4D4D4"/>
                </a:solidFill>
                <a:effectLst/>
                <a:latin typeface="Consolas" panose="020B0609020204030204" pitchFamily="49" charset="0"/>
              </a:rPr>
              <a:t>SkipThisOrchestrationStep</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Action</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Precondition</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Precondition</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Type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ClaimEquals</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ExecuteActionsIf</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"false"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Value</a:t>
            </a:r>
            <a:r>
              <a:rPr lang="en-US" b="0" dirty="0">
                <a:solidFill>
                  <a:srgbClr val="808080"/>
                </a:solidFill>
                <a:effectLst/>
                <a:latin typeface="Consolas" panose="020B0609020204030204" pitchFamily="49" charset="0"/>
              </a:rPr>
              <a:t>&gt;</a:t>
            </a:r>
            <a:r>
              <a:rPr lang="en-US" b="0" dirty="0" err="1">
                <a:solidFill>
                  <a:srgbClr val="D4D4D4"/>
                </a:solidFill>
                <a:effectLst/>
                <a:latin typeface="Consolas" panose="020B0609020204030204" pitchFamily="49" charset="0"/>
              </a:rPr>
              <a:t>MfaPreference</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Value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Value</a:t>
            </a:r>
            <a:r>
              <a:rPr lang="en-US" b="0" dirty="0">
                <a:solidFill>
                  <a:srgbClr val="808080"/>
                </a:solidFill>
                <a:effectLst/>
                <a:latin typeface="Consolas" panose="020B0609020204030204" pitchFamily="49" charset="0"/>
              </a:rPr>
              <a:t>&gt;</a:t>
            </a:r>
            <a:r>
              <a:rPr lang="en-US" b="0" dirty="0">
                <a:solidFill>
                  <a:srgbClr val="D4D4D4"/>
                </a:solidFill>
                <a:effectLst/>
                <a:latin typeface="Consolas" panose="020B0609020204030204" pitchFamily="49" charset="0"/>
              </a:rPr>
              <a:t>Phone</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Value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Action</a:t>
            </a:r>
            <a:r>
              <a:rPr lang="en-US" b="0" dirty="0">
                <a:solidFill>
                  <a:srgbClr val="808080"/>
                </a:solidFill>
                <a:effectLst/>
                <a:latin typeface="Consolas" panose="020B0609020204030204" pitchFamily="49" charset="0"/>
              </a:rPr>
              <a:t>&gt;</a:t>
            </a:r>
            <a:r>
              <a:rPr lang="en-US" b="0" dirty="0" err="1">
                <a:solidFill>
                  <a:srgbClr val="D4D4D4"/>
                </a:solidFill>
                <a:effectLst/>
                <a:latin typeface="Consolas" panose="020B0609020204030204" pitchFamily="49" charset="0"/>
              </a:rPr>
              <a:t>SkipThisOrchestrationStep</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Action</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Precondition</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Preconditions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ClaimsExchanges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ClaimsExchange</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SelfAsserted-SocialEmail</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TechnicalProfileReferenceId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SelfAsserted-SocialEmail</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ClaimsExchanges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OrchestrationStep</a:t>
            </a:r>
            <a:r>
              <a:rPr lang="en-US" b="0" dirty="0">
                <a:solidFill>
                  <a:srgbClr val="808080"/>
                </a:solidFill>
                <a:effectLst/>
                <a:latin typeface="Consolas" panose="020B0609020204030204" pitchFamily="49" charset="0"/>
              </a:rPr>
              <a:t>&gt;</a:t>
            </a:r>
            <a:br>
              <a:rPr lang="en-US" b="0" dirty="0">
                <a:solidFill>
                  <a:srgbClr val="D4D4D4"/>
                </a:solidFill>
                <a:effectLst/>
                <a:latin typeface="Consolas" panose="020B0609020204030204" pitchFamily="49" charset="0"/>
              </a:rPr>
            </a:br>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endParaRPr lang="en-US" b="0" u="sng"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43038404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7CEA14-F63A-6640-8006-6F814BD0CCE2}"/>
              </a:ext>
            </a:extLst>
          </p:cNvPr>
          <p:cNvSpPr>
            <a:spLocks noGrp="1"/>
          </p:cNvSpPr>
          <p:nvPr>
            <p:ph type="body" sz="quarter" idx="12"/>
          </p:nvPr>
        </p:nvSpPr>
        <p:spPr/>
        <p:txBody>
          <a:bodyPr/>
          <a:lstStyle/>
          <a:p>
            <a:pPr algn="l"/>
            <a:r>
              <a:rPr lang="en-US" dirty="0">
                <a:solidFill>
                  <a:srgbClr val="171717"/>
                </a:solidFill>
                <a:latin typeface="Segoe UI" panose="020B0502040204020203" pitchFamily="34" charset="0"/>
              </a:rPr>
              <a:t>User Journey – Claims Providers</a:t>
            </a:r>
            <a:endParaRPr lang="en-US" b="1" i="0" dirty="0">
              <a:solidFill>
                <a:srgbClr val="171717"/>
              </a:solidFill>
              <a:effectLst/>
              <a:latin typeface="Segoe UI" panose="020B0502040204020203" pitchFamily="34" charset="0"/>
            </a:endParaRPr>
          </a:p>
          <a:p>
            <a:endParaRPr lang="en-ES" dirty="0"/>
          </a:p>
          <a:p>
            <a:endParaRPr lang="en-ES" dirty="0"/>
          </a:p>
        </p:txBody>
      </p:sp>
      <p:sp>
        <p:nvSpPr>
          <p:cNvPr id="7" name="Text Placeholder 6">
            <a:extLst>
              <a:ext uri="{FF2B5EF4-FFF2-40B4-BE49-F238E27FC236}">
                <a16:creationId xmlns:a16="http://schemas.microsoft.com/office/drawing/2014/main" id="{88F0ABE9-89D2-3541-9A53-F16E26E300AA}"/>
              </a:ext>
            </a:extLst>
          </p:cNvPr>
          <p:cNvSpPr>
            <a:spLocks noGrp="1"/>
          </p:cNvSpPr>
          <p:nvPr>
            <p:ph type="body" sz="quarter" idx="15"/>
          </p:nvPr>
        </p:nvSpPr>
        <p:spPr>
          <a:xfrm>
            <a:off x="-79904" y="1656312"/>
            <a:ext cx="12030603" cy="4574626"/>
          </a:xfrm>
        </p:spPr>
        <p:txBody>
          <a:bodyPr/>
          <a:lstStyle/>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OrchestrationStep</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Order</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"1"</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Type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CombinedSignInAndSignUp</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ContentDefinitionReferenceId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api.signuporsignin</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ClaimsProviderSelections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ClaimsProviderSelection</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TargetClaimsExchangeId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FacebookExchange</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ClaimsProviderSelection</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ValidationClaimsExchangeId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LocalAccountSigninEmailExchange</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ClaimsProviderSelections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ClaimsExchanges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ClaimsExchange</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LocalAccountSigninEmailExchange</a:t>
            </a:r>
            <a:r>
              <a:rPr lang="en-US" b="0" dirty="0">
                <a:solidFill>
                  <a:srgbClr val="CE9178"/>
                </a:solidFill>
                <a:effectLst/>
                <a:latin typeface="Consolas" panose="020B0609020204030204" pitchFamily="49" charset="0"/>
              </a:rPr>
              <a: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TechnicalProfileReferenceId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SelfAsserted</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LocalAccountSignin</a:t>
            </a:r>
            <a:r>
              <a:rPr lang="en-US" b="0" dirty="0">
                <a:solidFill>
                  <a:srgbClr val="CE9178"/>
                </a:solidFill>
                <a:effectLst/>
                <a:latin typeface="Consolas" panose="020B0609020204030204" pitchFamily="49" charset="0"/>
              </a:rPr>
              <a:t>-Email"</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ClaimsExchanges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OrchestrationStep</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OrchestrationStep</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Order</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"2"</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Type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ClaimsExchange</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Preconditions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Precondition</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Type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ClaimsExist</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ExecuteActionsIf</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"true"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Value</a:t>
            </a:r>
            <a:r>
              <a:rPr lang="en-US" b="0" dirty="0">
                <a:solidFill>
                  <a:srgbClr val="808080"/>
                </a:solidFill>
                <a:effectLst/>
                <a:latin typeface="Consolas" panose="020B0609020204030204" pitchFamily="49" charset="0"/>
              </a:rPr>
              <a:t>&gt;</a:t>
            </a:r>
            <a:r>
              <a:rPr lang="en-US" b="0" dirty="0" err="1">
                <a:solidFill>
                  <a:srgbClr val="D4D4D4"/>
                </a:solidFill>
                <a:effectLst/>
                <a:latin typeface="Consolas" panose="020B0609020204030204" pitchFamily="49" charset="0"/>
              </a:rPr>
              <a:t>objectId</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Value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Action</a:t>
            </a:r>
            <a:r>
              <a:rPr lang="en-US" b="0" dirty="0">
                <a:solidFill>
                  <a:srgbClr val="808080"/>
                </a:solidFill>
                <a:effectLst/>
                <a:latin typeface="Consolas" panose="020B0609020204030204" pitchFamily="49" charset="0"/>
              </a:rPr>
              <a:t>&gt;</a:t>
            </a:r>
            <a:r>
              <a:rPr lang="en-US" b="0" dirty="0" err="1">
                <a:solidFill>
                  <a:srgbClr val="D4D4D4"/>
                </a:solidFill>
                <a:effectLst/>
                <a:latin typeface="Consolas" panose="020B0609020204030204" pitchFamily="49" charset="0"/>
              </a:rPr>
              <a:t>SkipThisOrchestrationStep</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Action</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Precondition</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Preconditions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ClaimsExchanges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ClaimsExchange</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FacebookExchange</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TechnicalProfileReferenceId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"Facebook-OAUTH"</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ClaimsExchange</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SignUpWithLogonEmailExchange</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TechnicalProfileReferenceId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LocalAccountSignUpWithLogonEmail</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br>
              <a:rPr lang="en-US" b="0" dirty="0">
                <a:solidFill>
                  <a:srgbClr val="D4D4D4"/>
                </a:solidFill>
                <a:effectLst/>
                <a:latin typeface="Consolas" panose="020B0609020204030204" pitchFamily="49" charset="0"/>
              </a:rPr>
            </a:br>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endParaRPr lang="en-US" b="0" u="sng"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285733887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7CEA14-F63A-6640-8006-6F814BD0CCE2}"/>
              </a:ext>
            </a:extLst>
          </p:cNvPr>
          <p:cNvSpPr>
            <a:spLocks noGrp="1"/>
          </p:cNvSpPr>
          <p:nvPr>
            <p:ph type="body" sz="quarter" idx="12"/>
          </p:nvPr>
        </p:nvSpPr>
        <p:spPr/>
        <p:txBody>
          <a:bodyPr/>
          <a:lstStyle/>
          <a:p>
            <a:pPr algn="l"/>
            <a:r>
              <a:rPr lang="en-US" dirty="0">
                <a:solidFill>
                  <a:srgbClr val="171717"/>
                </a:solidFill>
                <a:latin typeface="Segoe UI" panose="020B0502040204020203" pitchFamily="34" charset="0"/>
              </a:rPr>
              <a:t>Sub Journey - Call</a:t>
            </a:r>
            <a:endParaRPr lang="en-US" b="1" i="0" dirty="0">
              <a:solidFill>
                <a:srgbClr val="171717"/>
              </a:solidFill>
              <a:effectLst/>
              <a:latin typeface="Segoe UI" panose="020B0502040204020203" pitchFamily="34" charset="0"/>
            </a:endParaRPr>
          </a:p>
          <a:p>
            <a:endParaRPr lang="en-ES" dirty="0"/>
          </a:p>
          <a:p>
            <a:endParaRPr lang="en-ES" dirty="0"/>
          </a:p>
        </p:txBody>
      </p:sp>
      <p:sp>
        <p:nvSpPr>
          <p:cNvPr id="7" name="Text Placeholder 6">
            <a:extLst>
              <a:ext uri="{FF2B5EF4-FFF2-40B4-BE49-F238E27FC236}">
                <a16:creationId xmlns:a16="http://schemas.microsoft.com/office/drawing/2014/main" id="{88F0ABE9-89D2-3541-9A53-F16E26E300AA}"/>
              </a:ext>
            </a:extLst>
          </p:cNvPr>
          <p:cNvSpPr>
            <a:spLocks noGrp="1"/>
          </p:cNvSpPr>
          <p:nvPr>
            <p:ph type="body" sz="quarter" idx="15"/>
          </p:nvPr>
        </p:nvSpPr>
        <p:spPr>
          <a:xfrm>
            <a:off x="339724" y="1745212"/>
            <a:ext cx="11852275" cy="4574626"/>
          </a:xfrm>
        </p:spPr>
        <p:txBody>
          <a:bodyPr/>
          <a:lstStyle/>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SubJourneys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SubJourney</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ConditionalAccess_Evaluation</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Type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"Call"</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OrchestrationSteps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OrchestrationStep</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Order</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"1"</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Type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ClaimsExchange</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ClaimsExchanges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ClaimsExchange</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ConditionalAccessEvaluation</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TechnicalProfileReferenceId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ConditionalAccessEvaluation</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ClaimsExchanges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OrchestrationStep</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OrchestrationStep</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Order</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"2"</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Type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ClaimsExchange</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Preconditions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Precondition</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Type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ClaimsExist</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ExecuteActionsIf</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"false"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Value</a:t>
            </a:r>
            <a:r>
              <a:rPr lang="en-US" b="0" dirty="0">
                <a:solidFill>
                  <a:srgbClr val="808080"/>
                </a:solidFill>
                <a:effectLst/>
                <a:latin typeface="Consolas" panose="020B0609020204030204" pitchFamily="49" charset="0"/>
              </a:rPr>
              <a:t>&gt;</a:t>
            </a:r>
            <a:r>
              <a:rPr lang="en-US" b="0" dirty="0" err="1">
                <a:solidFill>
                  <a:srgbClr val="D4D4D4"/>
                </a:solidFill>
                <a:effectLst/>
                <a:latin typeface="Consolas" panose="020B0609020204030204" pitchFamily="49" charset="0"/>
              </a:rPr>
              <a:t>conditionalAccessClaimCollection</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Value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Action</a:t>
            </a:r>
            <a:r>
              <a:rPr lang="en-US" b="0" dirty="0">
                <a:solidFill>
                  <a:srgbClr val="808080"/>
                </a:solidFill>
                <a:effectLst/>
                <a:latin typeface="Consolas" panose="020B0609020204030204" pitchFamily="49" charset="0"/>
              </a:rPr>
              <a:t>&gt;</a:t>
            </a:r>
            <a:r>
              <a:rPr lang="en-US" b="0" dirty="0" err="1">
                <a:solidFill>
                  <a:srgbClr val="D4D4D4"/>
                </a:solidFill>
                <a:effectLst/>
                <a:latin typeface="Consolas" panose="020B0609020204030204" pitchFamily="49" charset="0"/>
              </a:rPr>
              <a:t>SkipThisOrchestrationStep</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Action</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Precondition</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Preconditions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ClaimsExchanges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ClaimsExchange</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GenerateCAClaimFlags</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TechnicalProfileReferenceId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GenerateCAClaimFlags</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ClaimsExchanges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OrchestrationStep</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OrchestrationSteps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SubJourney</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endParaRPr lang="en-US" b="0" u="sng"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191059092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7CEA14-F63A-6640-8006-6F814BD0CCE2}"/>
              </a:ext>
            </a:extLst>
          </p:cNvPr>
          <p:cNvSpPr>
            <a:spLocks noGrp="1"/>
          </p:cNvSpPr>
          <p:nvPr>
            <p:ph type="body" sz="quarter" idx="12"/>
          </p:nvPr>
        </p:nvSpPr>
        <p:spPr/>
        <p:txBody>
          <a:bodyPr/>
          <a:lstStyle/>
          <a:p>
            <a:pPr algn="l"/>
            <a:r>
              <a:rPr lang="en-US" dirty="0">
                <a:solidFill>
                  <a:srgbClr val="171717"/>
                </a:solidFill>
                <a:latin typeface="Segoe UI" panose="020B0502040204020203" pitchFamily="34" charset="0"/>
              </a:rPr>
              <a:t>Sub Journey - Transfer</a:t>
            </a:r>
            <a:endParaRPr lang="en-US" b="1" i="0" dirty="0">
              <a:solidFill>
                <a:srgbClr val="171717"/>
              </a:solidFill>
              <a:effectLst/>
              <a:latin typeface="Segoe UI" panose="020B0502040204020203" pitchFamily="34" charset="0"/>
            </a:endParaRPr>
          </a:p>
          <a:p>
            <a:endParaRPr lang="en-ES" dirty="0"/>
          </a:p>
          <a:p>
            <a:endParaRPr lang="en-ES" dirty="0"/>
          </a:p>
        </p:txBody>
      </p:sp>
      <p:sp>
        <p:nvSpPr>
          <p:cNvPr id="7" name="Text Placeholder 6">
            <a:extLst>
              <a:ext uri="{FF2B5EF4-FFF2-40B4-BE49-F238E27FC236}">
                <a16:creationId xmlns:a16="http://schemas.microsoft.com/office/drawing/2014/main" id="{88F0ABE9-89D2-3541-9A53-F16E26E300AA}"/>
              </a:ext>
            </a:extLst>
          </p:cNvPr>
          <p:cNvSpPr>
            <a:spLocks noGrp="1"/>
          </p:cNvSpPr>
          <p:nvPr>
            <p:ph type="body" sz="quarter" idx="15"/>
          </p:nvPr>
        </p:nvSpPr>
        <p:spPr>
          <a:xfrm>
            <a:off x="-215900" y="2534920"/>
            <a:ext cx="12992100" cy="3556317"/>
          </a:xfrm>
        </p:spPr>
        <p:txBody>
          <a:bodyPr/>
          <a:lstStyle/>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SubJourneys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SubJourney</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"B"</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Type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"Transfer"</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OrchestrationSteps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OrchestrationStep</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Order</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"5"</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Type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SendClaims</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OrchestrationSteps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SubJourney</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SubJourneys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endParaRPr lang="en-US" b="0" u="sng"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276686124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7CEA14-F63A-6640-8006-6F814BD0CCE2}"/>
              </a:ext>
            </a:extLst>
          </p:cNvPr>
          <p:cNvSpPr>
            <a:spLocks noGrp="1"/>
          </p:cNvSpPr>
          <p:nvPr>
            <p:ph type="body" sz="quarter" idx="12"/>
          </p:nvPr>
        </p:nvSpPr>
        <p:spPr/>
        <p:txBody>
          <a:bodyPr/>
          <a:lstStyle/>
          <a:p>
            <a:pPr algn="l"/>
            <a:r>
              <a:rPr lang="en-US" dirty="0">
                <a:solidFill>
                  <a:srgbClr val="171717"/>
                </a:solidFill>
                <a:latin typeface="Segoe UI" panose="020B0502040204020203" pitchFamily="34" charset="0"/>
              </a:rPr>
              <a:t>User Journey - Sub Journey</a:t>
            </a:r>
            <a:endParaRPr lang="en-US" b="1" i="0" dirty="0">
              <a:solidFill>
                <a:srgbClr val="171717"/>
              </a:solidFill>
              <a:effectLst/>
              <a:latin typeface="Segoe UI" panose="020B0502040204020203" pitchFamily="34" charset="0"/>
            </a:endParaRPr>
          </a:p>
          <a:p>
            <a:endParaRPr lang="en-ES" dirty="0"/>
          </a:p>
          <a:p>
            <a:endParaRPr lang="en-ES" dirty="0"/>
          </a:p>
        </p:txBody>
      </p:sp>
      <p:sp>
        <p:nvSpPr>
          <p:cNvPr id="7" name="Text Placeholder 6">
            <a:extLst>
              <a:ext uri="{FF2B5EF4-FFF2-40B4-BE49-F238E27FC236}">
                <a16:creationId xmlns:a16="http://schemas.microsoft.com/office/drawing/2014/main" id="{88F0ABE9-89D2-3541-9A53-F16E26E300AA}"/>
              </a:ext>
            </a:extLst>
          </p:cNvPr>
          <p:cNvSpPr>
            <a:spLocks noGrp="1"/>
          </p:cNvSpPr>
          <p:nvPr>
            <p:ph type="body" sz="quarter" idx="15"/>
          </p:nvPr>
        </p:nvSpPr>
        <p:spPr>
          <a:xfrm>
            <a:off x="-215900" y="2534920"/>
            <a:ext cx="12992100" cy="3556317"/>
          </a:xfrm>
        </p:spPr>
        <p:txBody>
          <a:bodyPr/>
          <a:lstStyle/>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OrchestrationStep</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Order</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"5"</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Type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InvokeSubJourney</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JourneyList</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Candidate</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SubJourneyReferenceId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ConditionalAccess_Evaluation</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JourneyList</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OrchestrationStep</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endParaRPr lang="en-US" b="0" u="sng"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229367250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FB946D7-1CA4-446E-8795-007CACFDE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192416F2-BC84-4D7C-80C6-6296C10C3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795338" y="981075"/>
            <a:ext cx="10601325" cy="4552949"/>
          </a:xfrm>
          <a:prstGeom prst="rect">
            <a:avLst/>
          </a:prstGeom>
          <a:solidFill>
            <a:schemeClr val="bg1"/>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3334FF11-BB17-C650-C8CE-D72DC84F6071}"/>
              </a:ext>
            </a:extLst>
          </p:cNvPr>
          <p:cNvSpPr>
            <a:spLocks noGrp="1"/>
          </p:cNvSpPr>
          <p:nvPr>
            <p:ph type="title"/>
          </p:nvPr>
        </p:nvSpPr>
        <p:spPr>
          <a:xfrm>
            <a:off x="1537097" y="1428750"/>
            <a:ext cx="9117807" cy="2105026"/>
          </a:xfrm>
        </p:spPr>
        <p:txBody>
          <a:bodyPr vert="horz" lIns="91440" tIns="45720" rIns="91440" bIns="45720" rtlCol="0" anchor="b">
            <a:normAutofit/>
          </a:bodyPr>
          <a:lstStyle/>
          <a:p>
            <a:pPr algn="ctr"/>
            <a:r>
              <a:rPr lang="es-ES" sz="6000" dirty="0"/>
              <a:t>D</a:t>
            </a:r>
            <a:r>
              <a:rPr lang="en-US" sz="6000" dirty="0"/>
              <a:t>emo User Journeys</a:t>
            </a:r>
            <a:endParaRPr lang="en-US" sz="6000" kern="1200" dirty="0">
              <a:solidFill>
                <a:schemeClr val="tx1"/>
              </a:solidFill>
              <a:latin typeface="+mj-lt"/>
              <a:ea typeface="+mj-ea"/>
              <a:cs typeface="+mj-cs"/>
            </a:endParaRPr>
          </a:p>
        </p:txBody>
      </p:sp>
      <p:cxnSp>
        <p:nvCxnSpPr>
          <p:cNvPr id="11" name="Straight Connector 10">
            <a:extLst>
              <a:ext uri="{FF2B5EF4-FFF2-40B4-BE49-F238E27FC236}">
                <a16:creationId xmlns:a16="http://schemas.microsoft.com/office/drawing/2014/main" id="{2330623A-AB89-4E04-AC9A-2BAFBF85AE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352800" y="3771366"/>
            <a:ext cx="5486400" cy="0"/>
          </a:xfrm>
          <a:prstGeom prst="line">
            <a:avLst/>
          </a:prstGeom>
          <a:ln w="222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7436277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FB946D7-1CA4-446E-8795-007CACFDE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192416F2-BC84-4D7C-80C6-6296C10C3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795338" y="981075"/>
            <a:ext cx="10601325" cy="4552949"/>
          </a:xfrm>
          <a:prstGeom prst="rect">
            <a:avLst/>
          </a:prstGeom>
          <a:solidFill>
            <a:schemeClr val="bg1"/>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3334FF11-BB17-C650-C8CE-D72DC84F6071}"/>
              </a:ext>
            </a:extLst>
          </p:cNvPr>
          <p:cNvSpPr>
            <a:spLocks noGrp="1"/>
          </p:cNvSpPr>
          <p:nvPr>
            <p:ph type="title"/>
          </p:nvPr>
        </p:nvSpPr>
        <p:spPr>
          <a:xfrm>
            <a:off x="1537097" y="1428750"/>
            <a:ext cx="9117807" cy="2105026"/>
          </a:xfrm>
        </p:spPr>
        <p:txBody>
          <a:bodyPr vert="horz" lIns="91440" tIns="45720" rIns="91440" bIns="45720" rtlCol="0" anchor="b">
            <a:normAutofit/>
          </a:bodyPr>
          <a:lstStyle/>
          <a:p>
            <a:pPr algn="ctr"/>
            <a:r>
              <a:rPr lang="es-ES" sz="6000" kern="1200" dirty="0">
                <a:solidFill>
                  <a:schemeClr val="tx1"/>
                </a:solidFill>
                <a:latin typeface="+mj-lt"/>
                <a:ea typeface="+mj-ea"/>
                <a:cs typeface="+mj-cs"/>
              </a:rPr>
              <a:t>Ejercicio 9.</a:t>
            </a:r>
            <a:endParaRPr lang="en-US" sz="6000" kern="1200" dirty="0">
              <a:solidFill>
                <a:schemeClr val="tx1"/>
              </a:solidFill>
              <a:latin typeface="+mj-lt"/>
              <a:ea typeface="+mj-ea"/>
              <a:cs typeface="+mj-cs"/>
            </a:endParaRPr>
          </a:p>
        </p:txBody>
      </p:sp>
      <p:cxnSp>
        <p:nvCxnSpPr>
          <p:cNvPr id="11" name="Straight Connector 10">
            <a:extLst>
              <a:ext uri="{FF2B5EF4-FFF2-40B4-BE49-F238E27FC236}">
                <a16:creationId xmlns:a16="http://schemas.microsoft.com/office/drawing/2014/main" id="{2330623A-AB89-4E04-AC9A-2BAFBF85AE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352800" y="3771366"/>
            <a:ext cx="5486400" cy="0"/>
          </a:xfrm>
          <a:prstGeom prst="line">
            <a:avLst/>
          </a:prstGeom>
          <a:ln w="222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2331609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6DF39C9-B5B6-5E43-8C39-509F0F607665}"/>
              </a:ext>
            </a:extLst>
          </p:cNvPr>
          <p:cNvSpPr>
            <a:spLocks noGrp="1"/>
          </p:cNvSpPr>
          <p:nvPr>
            <p:ph type="body" sz="quarter" idx="12"/>
          </p:nvPr>
        </p:nvSpPr>
        <p:spPr>
          <a:xfrm>
            <a:off x="911225" y="1798982"/>
            <a:ext cx="10048875" cy="1351721"/>
          </a:xfrm>
        </p:spPr>
        <p:txBody>
          <a:bodyPr/>
          <a:lstStyle/>
          <a:p>
            <a:r>
              <a:rPr lang="es-ES" dirty="0" err="1"/>
              <a:t>Relying</a:t>
            </a:r>
            <a:r>
              <a:rPr lang="es-ES" dirty="0"/>
              <a:t> </a:t>
            </a:r>
            <a:r>
              <a:rPr lang="es-ES" dirty="0" err="1"/>
              <a:t>Party</a:t>
            </a:r>
            <a:endParaRPr lang="en-ES" dirty="0"/>
          </a:p>
        </p:txBody>
      </p:sp>
      <p:sp>
        <p:nvSpPr>
          <p:cNvPr id="5" name="Text Placeholder 4">
            <a:extLst>
              <a:ext uri="{FF2B5EF4-FFF2-40B4-BE49-F238E27FC236}">
                <a16:creationId xmlns:a16="http://schemas.microsoft.com/office/drawing/2014/main" id="{87DA1AD1-3B5E-9A41-9B65-C21D3B1BF937}"/>
              </a:ext>
            </a:extLst>
          </p:cNvPr>
          <p:cNvSpPr>
            <a:spLocks noGrp="1"/>
          </p:cNvSpPr>
          <p:nvPr>
            <p:ph type="body" sz="quarter" idx="13"/>
          </p:nvPr>
        </p:nvSpPr>
        <p:spPr/>
        <p:txBody>
          <a:bodyPr/>
          <a:lstStyle/>
          <a:p>
            <a:r>
              <a:rPr lang="es-ES" dirty="0" err="1"/>
              <a:t>RelyingParty</a:t>
            </a:r>
            <a:endParaRPr lang="es-ES" dirty="0"/>
          </a:p>
        </p:txBody>
      </p:sp>
    </p:spTree>
    <p:extLst>
      <p:ext uri="{BB962C8B-B14F-4D97-AF65-F5344CB8AC3E}">
        <p14:creationId xmlns:p14="http://schemas.microsoft.com/office/powerpoint/2010/main" val="221682365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7CEA14-F63A-6640-8006-6F814BD0CCE2}"/>
              </a:ext>
            </a:extLst>
          </p:cNvPr>
          <p:cNvSpPr>
            <a:spLocks noGrp="1"/>
          </p:cNvSpPr>
          <p:nvPr>
            <p:ph type="body" sz="quarter" idx="12"/>
          </p:nvPr>
        </p:nvSpPr>
        <p:spPr/>
        <p:txBody>
          <a:bodyPr/>
          <a:lstStyle/>
          <a:p>
            <a:pPr algn="l"/>
            <a:r>
              <a:rPr lang="en-US" dirty="0">
                <a:solidFill>
                  <a:srgbClr val="171717"/>
                </a:solidFill>
                <a:latin typeface="Segoe UI" panose="020B0502040204020203" pitchFamily="34" charset="0"/>
              </a:rPr>
              <a:t>Relying Party</a:t>
            </a:r>
            <a:endParaRPr lang="en-US" b="1" i="0" dirty="0">
              <a:solidFill>
                <a:srgbClr val="171717"/>
              </a:solidFill>
              <a:effectLst/>
              <a:latin typeface="Segoe UI" panose="020B0502040204020203" pitchFamily="34" charset="0"/>
            </a:endParaRPr>
          </a:p>
          <a:p>
            <a:endParaRPr lang="en-ES" dirty="0"/>
          </a:p>
          <a:p>
            <a:endParaRPr lang="en-ES" dirty="0"/>
          </a:p>
        </p:txBody>
      </p:sp>
      <p:sp>
        <p:nvSpPr>
          <p:cNvPr id="7" name="Text Placeholder 6">
            <a:extLst>
              <a:ext uri="{FF2B5EF4-FFF2-40B4-BE49-F238E27FC236}">
                <a16:creationId xmlns:a16="http://schemas.microsoft.com/office/drawing/2014/main" id="{88F0ABE9-89D2-3541-9A53-F16E26E300AA}"/>
              </a:ext>
            </a:extLst>
          </p:cNvPr>
          <p:cNvSpPr>
            <a:spLocks noGrp="1"/>
          </p:cNvSpPr>
          <p:nvPr>
            <p:ph type="body" sz="quarter" idx="15"/>
          </p:nvPr>
        </p:nvSpPr>
        <p:spPr>
          <a:xfrm>
            <a:off x="-215900" y="2534920"/>
            <a:ext cx="12992100" cy="3556317"/>
          </a:xfrm>
        </p:spPr>
        <p:txBody>
          <a:bodyPr/>
          <a:lstStyle/>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RelyingParty</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DefaultUserJourney</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SignUpOrSignIn</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UserJourneyBehaviors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UserJourneyBehaviors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Endpoints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Endpoints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PolicyProfile</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RelyingParty</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endParaRPr lang="en-US" b="0" u="sng"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37489304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FB946D7-1CA4-446E-8795-007CACFDE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192416F2-BC84-4D7C-80C6-6296C10C3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795338" y="981075"/>
            <a:ext cx="10601325" cy="4552949"/>
          </a:xfrm>
          <a:prstGeom prst="rect">
            <a:avLst/>
          </a:prstGeom>
          <a:solidFill>
            <a:schemeClr val="bg1"/>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3334FF11-BB17-C650-C8CE-D72DC84F6071}"/>
              </a:ext>
            </a:extLst>
          </p:cNvPr>
          <p:cNvSpPr>
            <a:spLocks noGrp="1"/>
          </p:cNvSpPr>
          <p:nvPr>
            <p:ph type="title"/>
          </p:nvPr>
        </p:nvSpPr>
        <p:spPr>
          <a:xfrm>
            <a:off x="1537097" y="1428750"/>
            <a:ext cx="9117807" cy="2105026"/>
          </a:xfrm>
        </p:spPr>
        <p:txBody>
          <a:bodyPr vert="horz" lIns="91440" tIns="45720" rIns="91440" bIns="45720" rtlCol="0" anchor="b">
            <a:normAutofit/>
          </a:bodyPr>
          <a:lstStyle/>
          <a:p>
            <a:pPr algn="ctr"/>
            <a:r>
              <a:rPr lang="es-ES" sz="6000" kern="1200" dirty="0">
                <a:solidFill>
                  <a:schemeClr val="tx1"/>
                </a:solidFill>
                <a:latin typeface="+mj-lt"/>
                <a:ea typeface="+mj-ea"/>
                <a:cs typeface="+mj-cs"/>
              </a:rPr>
              <a:t>X </a:t>
            </a:r>
            <a:r>
              <a:rPr lang="es-ES" sz="6000" kern="1200" dirty="0" err="1">
                <a:solidFill>
                  <a:schemeClr val="tx1"/>
                </a:solidFill>
                <a:latin typeface="+mj-lt"/>
                <a:ea typeface="+mj-ea"/>
                <a:cs typeface="+mj-cs"/>
              </a:rPr>
              <a:t>Exercise</a:t>
            </a:r>
            <a:endParaRPr lang="en-US" sz="6000" kern="1200" dirty="0">
              <a:solidFill>
                <a:schemeClr val="tx1"/>
              </a:solidFill>
              <a:latin typeface="+mj-lt"/>
              <a:ea typeface="+mj-ea"/>
              <a:cs typeface="+mj-cs"/>
            </a:endParaRPr>
          </a:p>
        </p:txBody>
      </p:sp>
      <p:cxnSp>
        <p:nvCxnSpPr>
          <p:cNvPr id="11" name="Straight Connector 10">
            <a:extLst>
              <a:ext uri="{FF2B5EF4-FFF2-40B4-BE49-F238E27FC236}">
                <a16:creationId xmlns:a16="http://schemas.microsoft.com/office/drawing/2014/main" id="{2330623A-AB89-4E04-AC9A-2BAFBF85AE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352800" y="3771366"/>
            <a:ext cx="5486400" cy="0"/>
          </a:xfrm>
          <a:prstGeom prst="line">
            <a:avLst/>
          </a:prstGeom>
          <a:ln w="222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313104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7CEA14-F63A-6640-8006-6F814BD0CCE2}"/>
              </a:ext>
            </a:extLst>
          </p:cNvPr>
          <p:cNvSpPr>
            <a:spLocks noGrp="1"/>
          </p:cNvSpPr>
          <p:nvPr>
            <p:ph type="body" sz="quarter" idx="12"/>
          </p:nvPr>
        </p:nvSpPr>
        <p:spPr/>
        <p:txBody>
          <a:bodyPr/>
          <a:lstStyle/>
          <a:p>
            <a:pPr algn="l"/>
            <a:r>
              <a:rPr lang="en-US" dirty="0">
                <a:solidFill>
                  <a:srgbClr val="171717"/>
                </a:solidFill>
                <a:latin typeface="Segoe UI" panose="020B0502040204020203" pitchFamily="34" charset="0"/>
              </a:rPr>
              <a:t>Relying Party – User Journey Behaviors</a:t>
            </a:r>
            <a:endParaRPr lang="en-US" b="1" i="0" dirty="0">
              <a:solidFill>
                <a:srgbClr val="171717"/>
              </a:solidFill>
              <a:effectLst/>
              <a:latin typeface="Segoe UI" panose="020B0502040204020203" pitchFamily="34" charset="0"/>
            </a:endParaRPr>
          </a:p>
          <a:p>
            <a:endParaRPr lang="en-ES" dirty="0"/>
          </a:p>
          <a:p>
            <a:endParaRPr lang="en-ES" dirty="0"/>
          </a:p>
        </p:txBody>
      </p:sp>
      <p:sp>
        <p:nvSpPr>
          <p:cNvPr id="7" name="Text Placeholder 6">
            <a:extLst>
              <a:ext uri="{FF2B5EF4-FFF2-40B4-BE49-F238E27FC236}">
                <a16:creationId xmlns:a16="http://schemas.microsoft.com/office/drawing/2014/main" id="{88F0ABE9-89D2-3541-9A53-F16E26E300AA}"/>
              </a:ext>
            </a:extLst>
          </p:cNvPr>
          <p:cNvSpPr>
            <a:spLocks noGrp="1"/>
          </p:cNvSpPr>
          <p:nvPr>
            <p:ph type="body" sz="quarter" idx="15"/>
          </p:nvPr>
        </p:nvSpPr>
        <p:spPr>
          <a:xfrm>
            <a:off x="-215900" y="2534920"/>
            <a:ext cx="12992100" cy="3556317"/>
          </a:xfrm>
        </p:spPr>
        <p:txBody>
          <a:bodyPr/>
          <a:lstStyle/>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RelyingParty</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DefaultUserJourney</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SignUpOrSignIn</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UserJourneyBehaviors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SingleSignOn</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Scope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"Tenant"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KeepAliveInDays</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"7"</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SessionExpiryType</a:t>
            </a:r>
            <a:r>
              <a:rPr lang="en-US" b="0" dirty="0">
                <a:solidFill>
                  <a:srgbClr val="808080"/>
                </a:solidFill>
                <a:effectLst/>
                <a:latin typeface="Consolas" panose="020B0609020204030204" pitchFamily="49" charset="0"/>
              </a:rPr>
              <a:t>&gt;</a:t>
            </a:r>
            <a:r>
              <a:rPr lang="en-US" b="0" dirty="0">
                <a:solidFill>
                  <a:srgbClr val="D4D4D4"/>
                </a:solidFill>
                <a:effectLst/>
                <a:latin typeface="Consolas" panose="020B0609020204030204" pitchFamily="49" charset="0"/>
              </a:rPr>
              <a:t>Rolling</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SessionExpiryType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SessionExpiryInSeconds</a:t>
            </a:r>
            <a:r>
              <a:rPr lang="en-US" b="0" dirty="0">
                <a:solidFill>
                  <a:srgbClr val="808080"/>
                </a:solidFill>
                <a:effectLst/>
                <a:latin typeface="Consolas" panose="020B0609020204030204" pitchFamily="49" charset="0"/>
              </a:rPr>
              <a:t>&gt;</a:t>
            </a:r>
            <a:r>
              <a:rPr lang="en-US" b="0" dirty="0">
                <a:solidFill>
                  <a:srgbClr val="D4D4D4"/>
                </a:solidFill>
                <a:effectLst/>
                <a:latin typeface="Consolas" panose="020B0609020204030204" pitchFamily="49" charset="0"/>
              </a:rPr>
              <a:t>900</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SessionExpiryInSeconds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JourneyInsights</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TelemetryEngine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ApplicationInsights</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InstrumentationKey</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"your-application-insights-key"</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DeveloperMode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"true"</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ClientEnabled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"false"</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ServerEnabled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"true"</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TelemetryVersion</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"1.0.0"</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ContentDefinitionParameters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Parameter</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Name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campaignId</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r>
              <a:rPr lang="en-US" b="0" dirty="0">
                <a:solidFill>
                  <a:srgbClr val="D4D4D4"/>
                </a:solidFill>
                <a:effectLst/>
                <a:latin typeface="Consolas" panose="020B0609020204030204" pitchFamily="49" charset="0"/>
              </a:rPr>
              <a:t>{</a:t>
            </a:r>
            <a:r>
              <a:rPr lang="en-US" b="0" dirty="0" err="1">
                <a:solidFill>
                  <a:srgbClr val="D4D4D4"/>
                </a:solidFill>
                <a:effectLst/>
                <a:latin typeface="Consolas" panose="020B0609020204030204" pitchFamily="49" charset="0"/>
              </a:rPr>
              <a:t>OAUTH-KV:campaignId</a:t>
            </a:r>
            <a:r>
              <a:rPr lang="en-US" b="0" dirty="0">
                <a:solidFill>
                  <a:srgbClr val="D4D4D4"/>
                </a:solidFill>
                <a:effectLst/>
                <a:latin typeface="Consolas" panose="020B0609020204030204" pitchFamily="49" charset="0"/>
              </a:rPr>
              <a:t>}</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Parameter</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ContentDefinitionParameters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UserJourneyBehaviors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PolicyProfile</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RelyingParty</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endParaRPr lang="en-US" b="0" u="sng"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258738768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7CEA14-F63A-6640-8006-6F814BD0CCE2}"/>
              </a:ext>
            </a:extLst>
          </p:cNvPr>
          <p:cNvSpPr>
            <a:spLocks noGrp="1"/>
          </p:cNvSpPr>
          <p:nvPr>
            <p:ph type="body" sz="quarter" idx="12"/>
          </p:nvPr>
        </p:nvSpPr>
        <p:spPr/>
        <p:txBody>
          <a:bodyPr/>
          <a:lstStyle/>
          <a:p>
            <a:pPr algn="l"/>
            <a:r>
              <a:rPr lang="en-US" dirty="0">
                <a:solidFill>
                  <a:srgbClr val="171717"/>
                </a:solidFill>
                <a:latin typeface="Segoe UI" panose="020B0502040204020203" pitchFamily="34" charset="0"/>
              </a:rPr>
              <a:t>Relying Party – Technical Profile</a:t>
            </a:r>
            <a:endParaRPr lang="en-US" b="1" i="0" dirty="0">
              <a:solidFill>
                <a:srgbClr val="171717"/>
              </a:solidFill>
              <a:effectLst/>
              <a:latin typeface="Segoe UI" panose="020B0502040204020203" pitchFamily="34" charset="0"/>
            </a:endParaRPr>
          </a:p>
          <a:p>
            <a:endParaRPr lang="en-ES" dirty="0"/>
          </a:p>
          <a:p>
            <a:endParaRPr lang="en-ES" dirty="0"/>
          </a:p>
        </p:txBody>
      </p:sp>
      <p:sp>
        <p:nvSpPr>
          <p:cNvPr id="7" name="Text Placeholder 6">
            <a:extLst>
              <a:ext uri="{FF2B5EF4-FFF2-40B4-BE49-F238E27FC236}">
                <a16:creationId xmlns:a16="http://schemas.microsoft.com/office/drawing/2014/main" id="{88F0ABE9-89D2-3541-9A53-F16E26E300AA}"/>
              </a:ext>
            </a:extLst>
          </p:cNvPr>
          <p:cNvSpPr>
            <a:spLocks noGrp="1"/>
          </p:cNvSpPr>
          <p:nvPr>
            <p:ph type="body" sz="quarter" idx="15"/>
          </p:nvPr>
        </p:nvSpPr>
        <p:spPr>
          <a:xfrm>
            <a:off x="-215900" y="2534920"/>
            <a:ext cx="12992100" cy="3556317"/>
          </a:xfrm>
        </p:spPr>
        <p:txBody>
          <a:bodyPr/>
          <a:lstStyle/>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RelyingParty</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DefaultUserJourney</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SignUpOrSignIn</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PolicyProfile</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DisplayName</a:t>
            </a:r>
            <a:r>
              <a:rPr lang="en-US" b="0" dirty="0">
                <a:solidFill>
                  <a:srgbClr val="808080"/>
                </a:solidFill>
                <a:effectLst/>
                <a:latin typeface="Consolas" panose="020B0609020204030204" pitchFamily="49" charset="0"/>
              </a:rPr>
              <a:t>&gt;</a:t>
            </a:r>
            <a:r>
              <a:rPr lang="en-US" b="0" dirty="0" err="1">
                <a:solidFill>
                  <a:srgbClr val="D4D4D4"/>
                </a:solidFill>
                <a:effectLst/>
                <a:latin typeface="Consolas" panose="020B0609020204030204" pitchFamily="49" charset="0"/>
              </a:rPr>
              <a:t>PolicyProfile</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DisplayName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Protocol</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Name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OpenIdConnect</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OutputClaims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OutputClaim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displayName</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OutputClaim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givenName</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OutputClaim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"surname"</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OutputClaim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"email"</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OutputClaim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objectId</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PartnerClaimType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"sub"</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OutputClaim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identityProvider</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OutputClaims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SubjectNamingInfo</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"sub"</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RelyingParty</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endParaRPr lang="en-US" b="0" u="sng"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187438466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FB946D7-1CA4-446E-8795-007CACFDE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192416F2-BC84-4D7C-80C6-6296C10C3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795338" y="981075"/>
            <a:ext cx="10601325" cy="4552949"/>
          </a:xfrm>
          <a:prstGeom prst="rect">
            <a:avLst/>
          </a:prstGeom>
          <a:solidFill>
            <a:schemeClr val="bg1"/>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3334FF11-BB17-C650-C8CE-D72DC84F6071}"/>
              </a:ext>
            </a:extLst>
          </p:cNvPr>
          <p:cNvSpPr>
            <a:spLocks noGrp="1"/>
          </p:cNvSpPr>
          <p:nvPr>
            <p:ph type="title"/>
          </p:nvPr>
        </p:nvSpPr>
        <p:spPr>
          <a:xfrm>
            <a:off x="1537097" y="1428750"/>
            <a:ext cx="9117807" cy="2105026"/>
          </a:xfrm>
        </p:spPr>
        <p:txBody>
          <a:bodyPr vert="horz" lIns="91440" tIns="45720" rIns="91440" bIns="45720" rtlCol="0" anchor="b">
            <a:normAutofit/>
          </a:bodyPr>
          <a:lstStyle/>
          <a:p>
            <a:pPr algn="ctr"/>
            <a:r>
              <a:rPr lang="es-ES" sz="6000" dirty="0"/>
              <a:t>D</a:t>
            </a:r>
            <a:r>
              <a:rPr lang="en-US" sz="6000" dirty="0"/>
              <a:t>emo Relying Party</a:t>
            </a:r>
            <a:endParaRPr lang="en-US" sz="6000" kern="1200" dirty="0">
              <a:solidFill>
                <a:schemeClr val="tx1"/>
              </a:solidFill>
              <a:latin typeface="+mj-lt"/>
              <a:ea typeface="+mj-ea"/>
              <a:cs typeface="+mj-cs"/>
            </a:endParaRPr>
          </a:p>
        </p:txBody>
      </p:sp>
      <p:cxnSp>
        <p:nvCxnSpPr>
          <p:cNvPr id="11" name="Straight Connector 10">
            <a:extLst>
              <a:ext uri="{FF2B5EF4-FFF2-40B4-BE49-F238E27FC236}">
                <a16:creationId xmlns:a16="http://schemas.microsoft.com/office/drawing/2014/main" id="{2330623A-AB89-4E04-AC9A-2BAFBF85AE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352800" y="3771366"/>
            <a:ext cx="5486400" cy="0"/>
          </a:xfrm>
          <a:prstGeom prst="line">
            <a:avLst/>
          </a:prstGeom>
          <a:ln w="222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11568074"/>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FB946D7-1CA4-446E-8795-007CACFDE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192416F2-BC84-4D7C-80C6-6296C10C3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795338" y="981075"/>
            <a:ext cx="10601325" cy="4552949"/>
          </a:xfrm>
          <a:prstGeom prst="rect">
            <a:avLst/>
          </a:prstGeom>
          <a:solidFill>
            <a:schemeClr val="bg1"/>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3334FF11-BB17-C650-C8CE-D72DC84F6071}"/>
              </a:ext>
            </a:extLst>
          </p:cNvPr>
          <p:cNvSpPr>
            <a:spLocks noGrp="1"/>
          </p:cNvSpPr>
          <p:nvPr>
            <p:ph type="title"/>
          </p:nvPr>
        </p:nvSpPr>
        <p:spPr>
          <a:xfrm>
            <a:off x="1537097" y="1428750"/>
            <a:ext cx="9117807" cy="2105026"/>
          </a:xfrm>
        </p:spPr>
        <p:txBody>
          <a:bodyPr vert="horz" lIns="91440" tIns="45720" rIns="91440" bIns="45720" rtlCol="0" anchor="b">
            <a:normAutofit/>
          </a:bodyPr>
          <a:lstStyle/>
          <a:p>
            <a:pPr algn="ctr"/>
            <a:r>
              <a:rPr lang="es-ES" sz="6000" kern="1200">
                <a:solidFill>
                  <a:schemeClr val="tx1"/>
                </a:solidFill>
                <a:latin typeface="+mj-lt"/>
                <a:ea typeface="+mj-ea"/>
                <a:cs typeface="+mj-cs"/>
              </a:rPr>
              <a:t>Ejercicio 10.</a:t>
            </a:r>
            <a:endParaRPr lang="en-US" sz="6000" kern="1200" dirty="0">
              <a:solidFill>
                <a:schemeClr val="tx1"/>
              </a:solidFill>
              <a:latin typeface="+mj-lt"/>
              <a:ea typeface="+mj-ea"/>
              <a:cs typeface="+mj-cs"/>
            </a:endParaRPr>
          </a:p>
        </p:txBody>
      </p:sp>
      <p:cxnSp>
        <p:nvCxnSpPr>
          <p:cNvPr id="11" name="Straight Connector 10">
            <a:extLst>
              <a:ext uri="{FF2B5EF4-FFF2-40B4-BE49-F238E27FC236}">
                <a16:creationId xmlns:a16="http://schemas.microsoft.com/office/drawing/2014/main" id="{2330623A-AB89-4E04-AC9A-2BAFBF85AE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352800" y="3771366"/>
            <a:ext cx="5486400" cy="0"/>
          </a:xfrm>
          <a:prstGeom prst="line">
            <a:avLst/>
          </a:prstGeom>
          <a:ln w="222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3458621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texto 4">
            <a:extLst>
              <a:ext uri="{FF2B5EF4-FFF2-40B4-BE49-F238E27FC236}">
                <a16:creationId xmlns:a16="http://schemas.microsoft.com/office/drawing/2014/main" id="{517D0B54-2F71-4146-AED2-B898F772996B}"/>
              </a:ext>
            </a:extLst>
          </p:cNvPr>
          <p:cNvSpPr>
            <a:spLocks noGrp="1"/>
          </p:cNvSpPr>
          <p:nvPr>
            <p:ph type="body" sz="quarter" idx="13"/>
          </p:nvPr>
        </p:nvSpPr>
        <p:spPr/>
        <p:txBody>
          <a:bodyPr/>
          <a:lstStyle/>
          <a:p>
            <a:endParaRPr lang="es-ES"/>
          </a:p>
        </p:txBody>
      </p:sp>
    </p:spTree>
    <p:extLst>
      <p:ext uri="{BB962C8B-B14F-4D97-AF65-F5344CB8AC3E}">
        <p14:creationId xmlns:p14="http://schemas.microsoft.com/office/powerpoint/2010/main" val="42655461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6DF39C9-B5B6-5E43-8C39-509F0F607665}"/>
              </a:ext>
            </a:extLst>
          </p:cNvPr>
          <p:cNvSpPr>
            <a:spLocks noGrp="1"/>
          </p:cNvSpPr>
          <p:nvPr>
            <p:ph type="body" sz="quarter" idx="12"/>
          </p:nvPr>
        </p:nvSpPr>
        <p:spPr/>
        <p:txBody>
          <a:bodyPr/>
          <a:lstStyle/>
          <a:p>
            <a:r>
              <a:rPr lang="es-ES" dirty="0" err="1"/>
              <a:t>Applications</a:t>
            </a:r>
            <a:endParaRPr lang="en-ES" dirty="0"/>
          </a:p>
        </p:txBody>
      </p:sp>
      <p:sp>
        <p:nvSpPr>
          <p:cNvPr id="5" name="Text Placeholder 4">
            <a:extLst>
              <a:ext uri="{FF2B5EF4-FFF2-40B4-BE49-F238E27FC236}">
                <a16:creationId xmlns:a16="http://schemas.microsoft.com/office/drawing/2014/main" id="{87DA1AD1-3B5E-9A41-9B65-C21D3B1BF937}"/>
              </a:ext>
            </a:extLst>
          </p:cNvPr>
          <p:cNvSpPr>
            <a:spLocks noGrp="1"/>
          </p:cNvSpPr>
          <p:nvPr>
            <p:ph type="body" sz="quarter" idx="13"/>
          </p:nvPr>
        </p:nvSpPr>
        <p:spPr/>
        <p:txBody>
          <a:bodyPr/>
          <a:lstStyle/>
          <a:p>
            <a:r>
              <a:rPr lang="es-ES" dirty="0"/>
              <a:t>Web </a:t>
            </a:r>
            <a:r>
              <a:rPr lang="es-ES" dirty="0" err="1"/>
              <a:t>applications</a:t>
            </a:r>
            <a:r>
              <a:rPr lang="es-ES" dirty="0"/>
              <a:t> (SSR)</a:t>
            </a:r>
          </a:p>
          <a:p>
            <a:r>
              <a:rPr lang="es-ES" dirty="0"/>
              <a:t>Single-page </a:t>
            </a:r>
            <a:r>
              <a:rPr lang="es-ES" dirty="0" err="1"/>
              <a:t>applications</a:t>
            </a:r>
            <a:r>
              <a:rPr lang="es-ES" dirty="0"/>
              <a:t> (SPA)</a:t>
            </a:r>
          </a:p>
          <a:p>
            <a:r>
              <a:rPr lang="es-ES" dirty="0"/>
              <a:t>Web </a:t>
            </a:r>
            <a:r>
              <a:rPr lang="es-ES" dirty="0" err="1"/>
              <a:t>APIs</a:t>
            </a:r>
            <a:endParaRPr lang="es-ES" dirty="0"/>
          </a:p>
          <a:p>
            <a:r>
              <a:rPr lang="es-ES" dirty="0"/>
              <a:t>Mobile and Native</a:t>
            </a:r>
          </a:p>
          <a:p>
            <a:r>
              <a:rPr lang="es-ES" dirty="0"/>
              <a:t>Server-</a:t>
            </a:r>
            <a:r>
              <a:rPr lang="es-ES" dirty="0" err="1"/>
              <a:t>side</a:t>
            </a:r>
            <a:r>
              <a:rPr lang="es-ES" dirty="0"/>
              <a:t> </a:t>
            </a:r>
            <a:r>
              <a:rPr lang="es-ES" dirty="0" err="1"/>
              <a:t>applications</a:t>
            </a:r>
            <a:endParaRPr lang="en-ES" dirty="0"/>
          </a:p>
        </p:txBody>
      </p:sp>
    </p:spTree>
    <p:extLst>
      <p:ext uri="{BB962C8B-B14F-4D97-AF65-F5344CB8AC3E}">
        <p14:creationId xmlns:p14="http://schemas.microsoft.com/office/powerpoint/2010/main" val="14701832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8383699-9BD7-1D46-9AF1-9297AB588532}"/>
              </a:ext>
            </a:extLst>
          </p:cNvPr>
          <p:cNvSpPr>
            <a:spLocks noGrp="1"/>
          </p:cNvSpPr>
          <p:nvPr>
            <p:ph type="body" sz="quarter" idx="12"/>
          </p:nvPr>
        </p:nvSpPr>
        <p:spPr>
          <a:xfrm>
            <a:off x="911224" y="1506375"/>
            <a:ext cx="8169275" cy="651610"/>
          </a:xfrm>
        </p:spPr>
        <p:txBody>
          <a:bodyPr/>
          <a:lstStyle/>
          <a:p>
            <a:r>
              <a:rPr lang="es-ES" dirty="0"/>
              <a:t>Azure B2C </a:t>
            </a:r>
            <a:r>
              <a:rPr lang="es-ES" dirty="0" err="1"/>
              <a:t>interaction</a:t>
            </a:r>
            <a:r>
              <a:rPr lang="es-ES" dirty="0"/>
              <a:t> </a:t>
            </a:r>
            <a:r>
              <a:rPr lang="es-ES" dirty="0" err="1"/>
              <a:t>with</a:t>
            </a:r>
            <a:r>
              <a:rPr lang="es-ES" dirty="0"/>
              <a:t> apps</a:t>
            </a:r>
            <a:endParaRPr lang="en-ES" dirty="0"/>
          </a:p>
        </p:txBody>
      </p:sp>
      <p:pic>
        <p:nvPicPr>
          <p:cNvPr id="10" name="Imagen 9" descr="Interfaz de usuario gráfica, Texto&#10;&#10;Descripción generada automáticamente con confianza media">
            <a:extLst>
              <a:ext uri="{FF2B5EF4-FFF2-40B4-BE49-F238E27FC236}">
                <a16:creationId xmlns:a16="http://schemas.microsoft.com/office/drawing/2014/main" id="{BBB74C18-8020-2DCA-5D8D-49107FC164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5360" y="3142446"/>
            <a:ext cx="9853890" cy="2864322"/>
          </a:xfrm>
          <a:prstGeom prst="rect">
            <a:avLst/>
          </a:prstGeom>
        </p:spPr>
      </p:pic>
    </p:spTree>
    <p:extLst>
      <p:ext uri="{BB962C8B-B14F-4D97-AF65-F5344CB8AC3E}">
        <p14:creationId xmlns:p14="http://schemas.microsoft.com/office/powerpoint/2010/main" val="27402510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8383699-9BD7-1D46-9AF1-9297AB588532}"/>
              </a:ext>
            </a:extLst>
          </p:cNvPr>
          <p:cNvSpPr>
            <a:spLocks noGrp="1"/>
          </p:cNvSpPr>
          <p:nvPr>
            <p:ph type="body" sz="quarter" idx="12"/>
          </p:nvPr>
        </p:nvSpPr>
        <p:spPr>
          <a:xfrm>
            <a:off x="911224" y="1506375"/>
            <a:ext cx="8169275" cy="651610"/>
          </a:xfrm>
        </p:spPr>
        <p:txBody>
          <a:bodyPr/>
          <a:lstStyle/>
          <a:p>
            <a:r>
              <a:rPr lang="es-ES" dirty="0"/>
              <a:t>Demo time!</a:t>
            </a:r>
            <a:endParaRPr lang="en-ES" dirty="0"/>
          </a:p>
        </p:txBody>
      </p:sp>
      <p:sp>
        <p:nvSpPr>
          <p:cNvPr id="5" name="Text Placeholder 4">
            <a:extLst>
              <a:ext uri="{FF2B5EF4-FFF2-40B4-BE49-F238E27FC236}">
                <a16:creationId xmlns:a16="http://schemas.microsoft.com/office/drawing/2014/main" id="{0A4F351C-9EB3-7147-87DB-7983F51F9FA7}"/>
              </a:ext>
            </a:extLst>
          </p:cNvPr>
          <p:cNvSpPr>
            <a:spLocks noGrp="1"/>
          </p:cNvSpPr>
          <p:nvPr>
            <p:ph type="body" sz="quarter" idx="13"/>
          </p:nvPr>
        </p:nvSpPr>
        <p:spPr/>
        <p:txBody>
          <a:bodyPr/>
          <a:lstStyle/>
          <a:p>
            <a:r>
              <a:rPr lang="en-US" b="0" i="0" dirty="0">
                <a:solidFill>
                  <a:srgbClr val="171717"/>
                </a:solidFill>
                <a:effectLst/>
                <a:latin typeface="Segoe UI" panose="020B0502040204020203" pitchFamily="34" charset="0"/>
              </a:rPr>
              <a:t>Setting up our .NET app to authenticate users via Azure AD B2C</a:t>
            </a:r>
            <a:endParaRPr lang="en-ES" dirty="0"/>
          </a:p>
        </p:txBody>
      </p:sp>
      <p:sp>
        <p:nvSpPr>
          <p:cNvPr id="6" name="Text Placeholder 5">
            <a:extLst>
              <a:ext uri="{FF2B5EF4-FFF2-40B4-BE49-F238E27FC236}">
                <a16:creationId xmlns:a16="http://schemas.microsoft.com/office/drawing/2014/main" id="{76C4775A-BE5C-364C-AA35-ED5DFB0F4109}"/>
              </a:ext>
            </a:extLst>
          </p:cNvPr>
          <p:cNvSpPr>
            <a:spLocks noGrp="1"/>
          </p:cNvSpPr>
          <p:nvPr>
            <p:ph type="body" sz="quarter" idx="14"/>
          </p:nvPr>
        </p:nvSpPr>
        <p:spPr/>
        <p:txBody>
          <a:bodyPr/>
          <a:lstStyle/>
          <a:p>
            <a:r>
              <a:rPr lang="es-ES" sz="2000" dirty="0" err="1"/>
              <a:t>Sign</a:t>
            </a:r>
            <a:r>
              <a:rPr lang="es-ES" sz="2000" dirty="0"/>
              <a:t> in </a:t>
            </a:r>
            <a:r>
              <a:rPr lang="es-ES" sz="2000" dirty="0" err="1"/>
              <a:t>with</a:t>
            </a:r>
            <a:r>
              <a:rPr lang="es-ES" sz="2000" dirty="0"/>
              <a:t> Azure AD B2C </a:t>
            </a:r>
            <a:r>
              <a:rPr lang="es-ES" sz="2000" dirty="0" err="1"/>
              <a:t>with</a:t>
            </a:r>
            <a:r>
              <a:rPr lang="es-ES" sz="2000" dirty="0"/>
              <a:t> </a:t>
            </a:r>
            <a:r>
              <a:rPr lang="es-ES" sz="2000" dirty="0" err="1"/>
              <a:t>our</a:t>
            </a:r>
            <a:r>
              <a:rPr lang="es-ES" sz="2000" dirty="0"/>
              <a:t> app</a:t>
            </a:r>
          </a:p>
          <a:p>
            <a:r>
              <a:rPr lang="es-ES" sz="2000" dirty="0" err="1"/>
              <a:t>Showing</a:t>
            </a:r>
            <a:r>
              <a:rPr lang="es-ES" sz="2000" dirty="0"/>
              <a:t> </a:t>
            </a:r>
            <a:r>
              <a:rPr lang="es-ES" sz="2000" dirty="0" err="1"/>
              <a:t>an</a:t>
            </a:r>
            <a:r>
              <a:rPr lang="es-ES" sz="2000" dirty="0"/>
              <a:t> </a:t>
            </a:r>
            <a:r>
              <a:rPr lang="es-ES" sz="2000" dirty="0" err="1"/>
              <a:t>authenticated</a:t>
            </a:r>
            <a:r>
              <a:rPr lang="es-ES" sz="2000" dirty="0"/>
              <a:t> page </a:t>
            </a:r>
            <a:r>
              <a:rPr lang="es-ES" sz="2000" dirty="0" err="1"/>
              <a:t>to</a:t>
            </a:r>
            <a:r>
              <a:rPr lang="es-ES" sz="2000" dirty="0"/>
              <a:t> </a:t>
            </a:r>
            <a:r>
              <a:rPr lang="es-ES" sz="2000" dirty="0" err="1"/>
              <a:t>the</a:t>
            </a:r>
            <a:r>
              <a:rPr lang="es-ES" sz="2000" dirty="0"/>
              <a:t> </a:t>
            </a:r>
            <a:r>
              <a:rPr lang="es-ES" sz="2000" dirty="0" err="1"/>
              <a:t>user</a:t>
            </a:r>
            <a:endParaRPr lang="es-ES" sz="2000" dirty="0"/>
          </a:p>
        </p:txBody>
      </p:sp>
    </p:spTree>
    <p:extLst>
      <p:ext uri="{BB962C8B-B14F-4D97-AF65-F5344CB8AC3E}">
        <p14:creationId xmlns:p14="http://schemas.microsoft.com/office/powerpoint/2010/main" val="6701531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FB946D7-1CA4-446E-8795-007CACFDE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192416F2-BC84-4D7C-80C6-6296C10C3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795338" y="981075"/>
            <a:ext cx="10601325" cy="4552949"/>
          </a:xfrm>
          <a:prstGeom prst="rect">
            <a:avLst/>
          </a:prstGeom>
          <a:solidFill>
            <a:schemeClr val="bg1"/>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3334FF11-BB17-C650-C8CE-D72DC84F6071}"/>
              </a:ext>
            </a:extLst>
          </p:cNvPr>
          <p:cNvSpPr>
            <a:spLocks noGrp="1"/>
          </p:cNvSpPr>
          <p:nvPr>
            <p:ph type="title"/>
          </p:nvPr>
        </p:nvSpPr>
        <p:spPr>
          <a:xfrm>
            <a:off x="1537097" y="1428750"/>
            <a:ext cx="9117807" cy="2105026"/>
          </a:xfrm>
        </p:spPr>
        <p:txBody>
          <a:bodyPr vert="horz" lIns="91440" tIns="45720" rIns="91440" bIns="45720" rtlCol="0" anchor="b">
            <a:normAutofit/>
          </a:bodyPr>
          <a:lstStyle/>
          <a:p>
            <a:pPr algn="ctr"/>
            <a:r>
              <a:rPr lang="es-ES" sz="6000" kern="1200" dirty="0">
                <a:solidFill>
                  <a:schemeClr val="tx1"/>
                </a:solidFill>
                <a:latin typeface="+mj-lt"/>
                <a:ea typeface="+mj-ea"/>
                <a:cs typeface="+mj-cs"/>
              </a:rPr>
              <a:t>X </a:t>
            </a:r>
            <a:r>
              <a:rPr lang="es-ES" sz="6000" kern="1200" dirty="0" err="1">
                <a:solidFill>
                  <a:schemeClr val="tx1"/>
                </a:solidFill>
                <a:latin typeface="+mj-lt"/>
                <a:ea typeface="+mj-ea"/>
                <a:cs typeface="+mj-cs"/>
              </a:rPr>
              <a:t>Exercise</a:t>
            </a:r>
            <a:endParaRPr lang="en-US" sz="6000" kern="1200" dirty="0">
              <a:solidFill>
                <a:schemeClr val="tx1"/>
              </a:solidFill>
              <a:latin typeface="+mj-lt"/>
              <a:ea typeface="+mj-ea"/>
              <a:cs typeface="+mj-cs"/>
            </a:endParaRPr>
          </a:p>
        </p:txBody>
      </p:sp>
      <p:cxnSp>
        <p:nvCxnSpPr>
          <p:cNvPr id="11" name="Straight Connector 10">
            <a:extLst>
              <a:ext uri="{FF2B5EF4-FFF2-40B4-BE49-F238E27FC236}">
                <a16:creationId xmlns:a16="http://schemas.microsoft.com/office/drawing/2014/main" id="{2330623A-AB89-4E04-AC9A-2BAFBF85AE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352800" y="3771366"/>
            <a:ext cx="5486400" cy="0"/>
          </a:xfrm>
          <a:prstGeom prst="line">
            <a:avLst/>
          </a:prstGeom>
          <a:ln w="222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133130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6DF39C9-B5B6-5E43-8C39-509F0F607665}"/>
              </a:ext>
            </a:extLst>
          </p:cNvPr>
          <p:cNvSpPr>
            <a:spLocks noGrp="1"/>
          </p:cNvSpPr>
          <p:nvPr>
            <p:ph type="body" sz="quarter" idx="12"/>
          </p:nvPr>
        </p:nvSpPr>
        <p:spPr/>
        <p:txBody>
          <a:bodyPr/>
          <a:lstStyle/>
          <a:p>
            <a:r>
              <a:rPr lang="es-ES" dirty="0" err="1"/>
              <a:t>Identity</a:t>
            </a:r>
            <a:r>
              <a:rPr lang="es-ES" dirty="0"/>
              <a:t> </a:t>
            </a:r>
            <a:r>
              <a:rPr lang="es-ES" dirty="0" err="1"/>
              <a:t>Providers</a:t>
            </a:r>
            <a:endParaRPr lang="en-ES" dirty="0"/>
          </a:p>
        </p:txBody>
      </p:sp>
      <p:sp>
        <p:nvSpPr>
          <p:cNvPr id="5" name="Text Placeholder 4">
            <a:extLst>
              <a:ext uri="{FF2B5EF4-FFF2-40B4-BE49-F238E27FC236}">
                <a16:creationId xmlns:a16="http://schemas.microsoft.com/office/drawing/2014/main" id="{87DA1AD1-3B5E-9A41-9B65-C21D3B1BF937}"/>
              </a:ext>
            </a:extLst>
          </p:cNvPr>
          <p:cNvSpPr>
            <a:spLocks noGrp="1"/>
          </p:cNvSpPr>
          <p:nvPr>
            <p:ph type="body" sz="quarter" idx="13"/>
          </p:nvPr>
        </p:nvSpPr>
        <p:spPr/>
        <p:txBody>
          <a:bodyPr/>
          <a:lstStyle/>
          <a:p>
            <a:r>
              <a:rPr lang="es-ES" dirty="0" err="1"/>
              <a:t>Out</a:t>
            </a:r>
            <a:r>
              <a:rPr lang="es-ES" dirty="0"/>
              <a:t>-</a:t>
            </a:r>
            <a:r>
              <a:rPr lang="es-ES" dirty="0" err="1"/>
              <a:t>of</a:t>
            </a:r>
            <a:r>
              <a:rPr lang="es-ES" dirty="0"/>
              <a:t>-</a:t>
            </a:r>
            <a:r>
              <a:rPr lang="es-ES" dirty="0" err="1"/>
              <a:t>the</a:t>
            </a:r>
            <a:r>
              <a:rPr lang="es-ES" dirty="0"/>
              <a:t>-box </a:t>
            </a:r>
            <a:r>
              <a:rPr lang="es-ES" dirty="0" err="1"/>
              <a:t>identity</a:t>
            </a:r>
            <a:r>
              <a:rPr lang="es-ES" dirty="0"/>
              <a:t> </a:t>
            </a:r>
            <a:r>
              <a:rPr lang="es-ES" dirty="0" err="1"/>
              <a:t>providers</a:t>
            </a:r>
            <a:r>
              <a:rPr lang="es-ES" dirty="0"/>
              <a:t> </a:t>
            </a:r>
            <a:r>
              <a:rPr lang="es-ES" dirty="0" err="1"/>
              <a:t>support</a:t>
            </a:r>
            <a:r>
              <a:rPr lang="es-ES" dirty="0"/>
              <a:t> (Amazon, Apple, Facebook, etc.)</a:t>
            </a:r>
          </a:p>
          <a:p>
            <a:endParaRPr lang="es-ES" dirty="0"/>
          </a:p>
          <a:p>
            <a:r>
              <a:rPr lang="es-ES" dirty="0" err="1"/>
              <a:t>Custom</a:t>
            </a:r>
            <a:r>
              <a:rPr lang="es-ES" dirty="0"/>
              <a:t> OIDC </a:t>
            </a:r>
            <a:r>
              <a:rPr lang="es-ES" dirty="0" err="1"/>
              <a:t>providers</a:t>
            </a:r>
            <a:endParaRPr lang="en-ES" dirty="0"/>
          </a:p>
        </p:txBody>
      </p:sp>
    </p:spTree>
    <p:extLst>
      <p:ext uri="{BB962C8B-B14F-4D97-AF65-F5344CB8AC3E}">
        <p14:creationId xmlns:p14="http://schemas.microsoft.com/office/powerpoint/2010/main" val="23680280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8383699-9BD7-1D46-9AF1-9297AB588532}"/>
              </a:ext>
            </a:extLst>
          </p:cNvPr>
          <p:cNvSpPr>
            <a:spLocks noGrp="1"/>
          </p:cNvSpPr>
          <p:nvPr>
            <p:ph type="body" sz="quarter" idx="12"/>
          </p:nvPr>
        </p:nvSpPr>
        <p:spPr>
          <a:xfrm>
            <a:off x="911224" y="1506375"/>
            <a:ext cx="8169275" cy="651610"/>
          </a:xfrm>
        </p:spPr>
        <p:txBody>
          <a:bodyPr/>
          <a:lstStyle/>
          <a:p>
            <a:r>
              <a:rPr lang="es-ES" dirty="0"/>
              <a:t>Demo time!</a:t>
            </a:r>
            <a:endParaRPr lang="en-ES" dirty="0"/>
          </a:p>
        </p:txBody>
      </p:sp>
      <p:sp>
        <p:nvSpPr>
          <p:cNvPr id="5" name="Text Placeholder 4">
            <a:extLst>
              <a:ext uri="{FF2B5EF4-FFF2-40B4-BE49-F238E27FC236}">
                <a16:creationId xmlns:a16="http://schemas.microsoft.com/office/drawing/2014/main" id="{0A4F351C-9EB3-7147-87DB-7983F51F9FA7}"/>
              </a:ext>
            </a:extLst>
          </p:cNvPr>
          <p:cNvSpPr>
            <a:spLocks noGrp="1"/>
          </p:cNvSpPr>
          <p:nvPr>
            <p:ph type="body" sz="quarter" idx="13"/>
          </p:nvPr>
        </p:nvSpPr>
        <p:spPr/>
        <p:txBody>
          <a:bodyPr/>
          <a:lstStyle/>
          <a:p>
            <a:r>
              <a:rPr lang="en-US" dirty="0">
                <a:solidFill>
                  <a:srgbClr val="171717"/>
                </a:solidFill>
                <a:latin typeface="Segoe UI" panose="020B0502040204020203" pitchFamily="34" charset="0"/>
              </a:rPr>
              <a:t>Adding an OIDC provider</a:t>
            </a:r>
            <a:endParaRPr lang="en-ES" dirty="0"/>
          </a:p>
        </p:txBody>
      </p:sp>
      <p:sp>
        <p:nvSpPr>
          <p:cNvPr id="6" name="Text Placeholder 5">
            <a:extLst>
              <a:ext uri="{FF2B5EF4-FFF2-40B4-BE49-F238E27FC236}">
                <a16:creationId xmlns:a16="http://schemas.microsoft.com/office/drawing/2014/main" id="{76C4775A-BE5C-364C-AA35-ED5DFB0F4109}"/>
              </a:ext>
            </a:extLst>
          </p:cNvPr>
          <p:cNvSpPr>
            <a:spLocks noGrp="1"/>
          </p:cNvSpPr>
          <p:nvPr>
            <p:ph type="body" sz="quarter" idx="14"/>
          </p:nvPr>
        </p:nvSpPr>
        <p:spPr/>
        <p:txBody>
          <a:bodyPr/>
          <a:lstStyle/>
          <a:p>
            <a:r>
              <a:rPr lang="es-ES" sz="2000" dirty="0" err="1"/>
              <a:t>Using</a:t>
            </a:r>
            <a:r>
              <a:rPr lang="es-ES" sz="2000" dirty="0"/>
              <a:t> </a:t>
            </a:r>
            <a:r>
              <a:rPr lang="es-ES" sz="2000" dirty="0" err="1"/>
              <a:t>Orein</a:t>
            </a:r>
            <a:r>
              <a:rPr lang="es-ES" sz="2000" dirty="0"/>
              <a:t> (a </a:t>
            </a:r>
            <a:r>
              <a:rPr lang="es-ES" sz="2000" dirty="0" err="1"/>
              <a:t>custom</a:t>
            </a:r>
            <a:r>
              <a:rPr lang="es-ES" sz="2000" dirty="0"/>
              <a:t> </a:t>
            </a:r>
            <a:r>
              <a:rPr lang="es-ES" sz="2000" dirty="0" err="1"/>
              <a:t>Identity</a:t>
            </a:r>
            <a:r>
              <a:rPr lang="es-ES" sz="2000" dirty="0"/>
              <a:t> Server </a:t>
            </a:r>
            <a:r>
              <a:rPr lang="es-ES" sz="2000" dirty="0" err="1"/>
              <a:t>based</a:t>
            </a:r>
            <a:r>
              <a:rPr lang="es-ES" sz="2000" dirty="0"/>
              <a:t> </a:t>
            </a:r>
            <a:r>
              <a:rPr lang="es-ES" sz="2000" dirty="0" err="1"/>
              <a:t>on</a:t>
            </a:r>
            <a:r>
              <a:rPr lang="es-ES" sz="2000" dirty="0"/>
              <a:t> Duende </a:t>
            </a:r>
            <a:r>
              <a:rPr lang="es-ES" sz="2000" dirty="0" err="1"/>
              <a:t>Identity</a:t>
            </a:r>
            <a:r>
              <a:rPr lang="es-ES" sz="2000" dirty="0"/>
              <a:t> Server)</a:t>
            </a:r>
          </a:p>
          <a:p>
            <a:r>
              <a:rPr lang="es-ES" sz="2000" dirty="0" err="1"/>
              <a:t>Creating</a:t>
            </a:r>
            <a:r>
              <a:rPr lang="es-ES" sz="2000" dirty="0"/>
              <a:t> a </a:t>
            </a:r>
            <a:r>
              <a:rPr lang="es-ES" sz="2000" dirty="0" err="1"/>
              <a:t>client</a:t>
            </a:r>
            <a:r>
              <a:rPr lang="es-ES" sz="2000" dirty="0"/>
              <a:t> </a:t>
            </a:r>
            <a:r>
              <a:rPr lang="es-ES" sz="2000" dirty="0" err="1"/>
              <a:t>for</a:t>
            </a:r>
            <a:r>
              <a:rPr lang="es-ES" sz="2000" dirty="0"/>
              <a:t> Azure AD B2C</a:t>
            </a:r>
          </a:p>
          <a:p>
            <a:r>
              <a:rPr lang="es-ES" sz="2000" dirty="0" err="1"/>
              <a:t>Settting</a:t>
            </a:r>
            <a:r>
              <a:rPr lang="es-ES" sz="2000" dirty="0"/>
              <a:t> up </a:t>
            </a:r>
            <a:r>
              <a:rPr lang="es-ES" sz="2000" dirty="0" err="1"/>
              <a:t>Orein</a:t>
            </a:r>
            <a:r>
              <a:rPr lang="es-ES" sz="2000" dirty="0"/>
              <a:t> </a:t>
            </a:r>
            <a:r>
              <a:rPr lang="es-ES" sz="2000" dirty="0" err="1"/>
              <a:t>connection</a:t>
            </a:r>
            <a:r>
              <a:rPr lang="es-ES" sz="2000" dirty="0"/>
              <a:t> in </a:t>
            </a:r>
            <a:r>
              <a:rPr lang="es-ES" sz="2000" dirty="0" err="1"/>
              <a:t>the</a:t>
            </a:r>
            <a:r>
              <a:rPr lang="es-ES" sz="2000" dirty="0"/>
              <a:t> Azure Portal</a:t>
            </a:r>
          </a:p>
          <a:p>
            <a:r>
              <a:rPr lang="es-ES" sz="2000" dirty="0" err="1"/>
              <a:t>Adding</a:t>
            </a:r>
            <a:r>
              <a:rPr lang="es-ES" sz="2000" dirty="0"/>
              <a:t> </a:t>
            </a:r>
            <a:r>
              <a:rPr lang="es-ES" sz="2000" dirty="0" err="1"/>
              <a:t>the</a:t>
            </a:r>
            <a:r>
              <a:rPr lang="es-ES" sz="2000" dirty="0"/>
              <a:t> </a:t>
            </a:r>
            <a:r>
              <a:rPr lang="es-ES" sz="2000" dirty="0" err="1"/>
              <a:t>provider</a:t>
            </a:r>
            <a:r>
              <a:rPr lang="es-ES" sz="2000" dirty="0"/>
              <a:t> </a:t>
            </a:r>
            <a:r>
              <a:rPr lang="es-ES" sz="2000" dirty="0" err="1"/>
              <a:t>to</a:t>
            </a:r>
            <a:r>
              <a:rPr lang="es-ES" sz="2000" dirty="0"/>
              <a:t> </a:t>
            </a:r>
            <a:r>
              <a:rPr lang="es-ES" sz="2000" dirty="0" err="1"/>
              <a:t>our</a:t>
            </a:r>
            <a:r>
              <a:rPr lang="es-ES" sz="2000" dirty="0"/>
              <a:t> app and </a:t>
            </a:r>
            <a:r>
              <a:rPr lang="es-ES" sz="2000" dirty="0" err="1"/>
              <a:t>testing</a:t>
            </a:r>
            <a:r>
              <a:rPr lang="es-ES" sz="2000" dirty="0"/>
              <a:t> </a:t>
            </a:r>
            <a:r>
              <a:rPr lang="es-ES" sz="2000" dirty="0" err="1"/>
              <a:t>it</a:t>
            </a:r>
            <a:endParaRPr lang="es-ES" sz="2000" dirty="0"/>
          </a:p>
        </p:txBody>
      </p:sp>
    </p:spTree>
    <p:extLst>
      <p:ext uri="{BB962C8B-B14F-4D97-AF65-F5344CB8AC3E}">
        <p14:creationId xmlns:p14="http://schemas.microsoft.com/office/powerpoint/2010/main" val="40490986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FB946D7-1CA4-446E-8795-007CACFDE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192416F2-BC84-4D7C-80C6-6296C10C3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795338" y="981075"/>
            <a:ext cx="10601325" cy="4552949"/>
          </a:xfrm>
          <a:prstGeom prst="rect">
            <a:avLst/>
          </a:prstGeom>
          <a:solidFill>
            <a:schemeClr val="bg1"/>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3334FF11-BB17-C650-C8CE-D72DC84F6071}"/>
              </a:ext>
            </a:extLst>
          </p:cNvPr>
          <p:cNvSpPr>
            <a:spLocks noGrp="1"/>
          </p:cNvSpPr>
          <p:nvPr>
            <p:ph type="title"/>
          </p:nvPr>
        </p:nvSpPr>
        <p:spPr>
          <a:xfrm>
            <a:off x="1537097" y="1428750"/>
            <a:ext cx="9117807" cy="2105026"/>
          </a:xfrm>
        </p:spPr>
        <p:txBody>
          <a:bodyPr vert="horz" lIns="91440" tIns="45720" rIns="91440" bIns="45720" rtlCol="0" anchor="b">
            <a:normAutofit/>
          </a:bodyPr>
          <a:lstStyle/>
          <a:p>
            <a:pPr algn="ctr"/>
            <a:r>
              <a:rPr lang="es-ES" sz="6000" kern="1200" dirty="0">
                <a:solidFill>
                  <a:schemeClr val="tx1"/>
                </a:solidFill>
                <a:latin typeface="+mj-lt"/>
                <a:ea typeface="+mj-ea"/>
                <a:cs typeface="+mj-cs"/>
              </a:rPr>
              <a:t>X </a:t>
            </a:r>
            <a:r>
              <a:rPr lang="es-ES" sz="6000" kern="1200" dirty="0" err="1">
                <a:solidFill>
                  <a:schemeClr val="tx1"/>
                </a:solidFill>
                <a:latin typeface="+mj-lt"/>
                <a:ea typeface="+mj-ea"/>
                <a:cs typeface="+mj-cs"/>
              </a:rPr>
              <a:t>Exercise</a:t>
            </a:r>
            <a:endParaRPr lang="en-US" sz="6000" kern="1200" dirty="0">
              <a:solidFill>
                <a:schemeClr val="tx1"/>
              </a:solidFill>
              <a:latin typeface="+mj-lt"/>
              <a:ea typeface="+mj-ea"/>
              <a:cs typeface="+mj-cs"/>
            </a:endParaRPr>
          </a:p>
        </p:txBody>
      </p:sp>
      <p:cxnSp>
        <p:nvCxnSpPr>
          <p:cNvPr id="11" name="Straight Connector 10">
            <a:extLst>
              <a:ext uri="{FF2B5EF4-FFF2-40B4-BE49-F238E27FC236}">
                <a16:creationId xmlns:a16="http://schemas.microsoft.com/office/drawing/2014/main" id="{2330623A-AB89-4E04-AC9A-2BAFBF85AE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352800" y="3771366"/>
            <a:ext cx="5486400" cy="0"/>
          </a:xfrm>
          <a:prstGeom prst="line">
            <a:avLst/>
          </a:prstGeom>
          <a:ln w="222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972979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6DF39C9-B5B6-5E43-8C39-509F0F607665}"/>
              </a:ext>
            </a:extLst>
          </p:cNvPr>
          <p:cNvSpPr>
            <a:spLocks noGrp="1"/>
          </p:cNvSpPr>
          <p:nvPr>
            <p:ph type="body" sz="quarter" idx="12"/>
          </p:nvPr>
        </p:nvSpPr>
        <p:spPr/>
        <p:txBody>
          <a:bodyPr/>
          <a:lstStyle/>
          <a:p>
            <a:r>
              <a:rPr lang="es-ES" dirty="0" err="1"/>
              <a:t>Overview</a:t>
            </a:r>
            <a:endParaRPr lang="en-ES" dirty="0"/>
          </a:p>
        </p:txBody>
      </p:sp>
      <p:sp>
        <p:nvSpPr>
          <p:cNvPr id="5" name="Text Placeholder 4">
            <a:extLst>
              <a:ext uri="{FF2B5EF4-FFF2-40B4-BE49-F238E27FC236}">
                <a16:creationId xmlns:a16="http://schemas.microsoft.com/office/drawing/2014/main" id="{87DA1AD1-3B5E-9A41-9B65-C21D3B1BF937}"/>
              </a:ext>
            </a:extLst>
          </p:cNvPr>
          <p:cNvSpPr>
            <a:spLocks noGrp="1"/>
          </p:cNvSpPr>
          <p:nvPr>
            <p:ph type="body" sz="quarter" idx="13"/>
          </p:nvPr>
        </p:nvSpPr>
        <p:spPr>
          <a:xfrm>
            <a:off x="911225" y="3429000"/>
            <a:ext cx="2628900" cy="3139225"/>
          </a:xfrm>
        </p:spPr>
        <p:txBody>
          <a:bodyPr/>
          <a:lstStyle/>
          <a:p>
            <a:r>
              <a:rPr lang="en-US" dirty="0"/>
              <a:t>What is Azure Active Directory B2C?</a:t>
            </a:r>
            <a:endParaRPr lang="es-ES" dirty="0"/>
          </a:p>
          <a:p>
            <a:r>
              <a:rPr lang="es-ES" dirty="0"/>
              <a:t>Custom-branded </a:t>
            </a:r>
            <a:r>
              <a:rPr lang="es-ES" dirty="0" err="1"/>
              <a:t>identity</a:t>
            </a:r>
            <a:r>
              <a:rPr lang="es-ES" dirty="0"/>
              <a:t> </a:t>
            </a:r>
            <a:r>
              <a:rPr lang="es-ES" dirty="0" err="1"/>
              <a:t>solution</a:t>
            </a:r>
            <a:endParaRPr lang="es-ES" dirty="0"/>
          </a:p>
          <a:p>
            <a:r>
              <a:rPr lang="es-ES" dirty="0"/>
              <a:t>Single </a:t>
            </a:r>
            <a:r>
              <a:rPr lang="es-ES" dirty="0" err="1"/>
              <a:t>Sign</a:t>
            </a:r>
            <a:r>
              <a:rPr lang="es-ES" dirty="0"/>
              <a:t> </a:t>
            </a:r>
            <a:r>
              <a:rPr lang="es-ES" dirty="0" err="1"/>
              <a:t>On</a:t>
            </a:r>
            <a:endParaRPr lang="es-ES" dirty="0"/>
          </a:p>
          <a:p>
            <a:r>
              <a:rPr lang="es-ES" dirty="0"/>
              <a:t>Integrable </a:t>
            </a:r>
            <a:r>
              <a:rPr lang="es-ES" dirty="0" err="1"/>
              <a:t>with</a:t>
            </a:r>
            <a:r>
              <a:rPr lang="es-ES" dirty="0"/>
              <a:t> </a:t>
            </a:r>
            <a:r>
              <a:rPr lang="es-ES" dirty="0" err="1"/>
              <a:t>external</a:t>
            </a:r>
            <a:r>
              <a:rPr lang="es-ES" dirty="0"/>
              <a:t> </a:t>
            </a:r>
            <a:r>
              <a:rPr lang="es-ES" dirty="0" err="1"/>
              <a:t>user</a:t>
            </a:r>
            <a:r>
              <a:rPr lang="es-ES" dirty="0"/>
              <a:t> </a:t>
            </a:r>
            <a:r>
              <a:rPr lang="es-ES" dirty="0" err="1"/>
              <a:t>stores</a:t>
            </a:r>
            <a:endParaRPr lang="es-ES" dirty="0"/>
          </a:p>
          <a:p>
            <a:r>
              <a:rPr lang="es-ES" dirty="0" err="1"/>
              <a:t>Progressive</a:t>
            </a:r>
            <a:r>
              <a:rPr lang="es-ES" dirty="0"/>
              <a:t> </a:t>
            </a:r>
            <a:r>
              <a:rPr lang="es-ES" dirty="0" err="1"/>
              <a:t>profiling</a:t>
            </a:r>
            <a:r>
              <a:rPr lang="es-ES" dirty="0"/>
              <a:t> </a:t>
            </a:r>
          </a:p>
          <a:p>
            <a:r>
              <a:rPr lang="es-ES" dirty="0"/>
              <a:t>More…</a:t>
            </a:r>
          </a:p>
        </p:txBody>
      </p:sp>
      <p:pic>
        <p:nvPicPr>
          <p:cNvPr id="1026" name="Picture 2" descr="Pricing—Active Directory B2C | Microsoft Azure">
            <a:extLst>
              <a:ext uri="{FF2B5EF4-FFF2-40B4-BE49-F238E27FC236}">
                <a16:creationId xmlns:a16="http://schemas.microsoft.com/office/drawing/2014/main" id="{BF38E7AD-CF5B-89A3-D065-C26C68D8DC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06107" y="428625"/>
            <a:ext cx="5715000" cy="300037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Multi-Factor Authentication (MFA) for Customers &amp; Partners">
            <a:extLst>
              <a:ext uri="{FF2B5EF4-FFF2-40B4-BE49-F238E27FC236}">
                <a16:creationId xmlns:a16="http://schemas.microsoft.com/office/drawing/2014/main" id="{B7AC82FF-363A-D757-9C5A-B0FB0D4E3C4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98134" y="3150703"/>
            <a:ext cx="3738887" cy="3228109"/>
          </a:xfrm>
          <a:prstGeom prst="rect">
            <a:avLst/>
          </a:prstGeom>
          <a:noFill/>
          <a:extLst>
            <a:ext uri="{909E8E84-426E-40DD-AFC4-6F175D3DCCD1}">
              <a14:hiddenFill xmlns:a14="http://schemas.microsoft.com/office/drawing/2010/main">
                <a:solidFill>
                  <a:srgbClr val="FFFFFF"/>
                </a:solidFill>
              </a14:hiddenFill>
            </a:ext>
          </a:extLst>
        </p:spPr>
      </p:pic>
      <p:pic>
        <p:nvPicPr>
          <p:cNvPr id="7" name="Imagen 6" descr="Logotipo, Icono&#10;&#10;Descripción generada automáticamente">
            <a:extLst>
              <a:ext uri="{FF2B5EF4-FFF2-40B4-BE49-F238E27FC236}">
                <a16:creationId xmlns:a16="http://schemas.microsoft.com/office/drawing/2014/main" id="{FF22F7C1-4198-C681-8157-84B2FA37FED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424443" y="4570446"/>
            <a:ext cx="856332" cy="856332"/>
          </a:xfrm>
          <a:prstGeom prst="rect">
            <a:avLst/>
          </a:prstGeom>
        </p:spPr>
      </p:pic>
      <p:pic>
        <p:nvPicPr>
          <p:cNvPr id="1040" name="Picture 16" descr="OAuth Logo PNG Transparent &amp; SVG Vector - Freebie Supply">
            <a:extLst>
              <a:ext uri="{FF2B5EF4-FFF2-40B4-BE49-F238E27FC236}">
                <a16:creationId xmlns:a16="http://schemas.microsoft.com/office/drawing/2014/main" id="{9B99D86A-10FB-A250-2ADD-805F0B1EA90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38448" y="4569246"/>
            <a:ext cx="999303" cy="999303"/>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SAML (Security Asserti... | Documentation library">
            <a:extLst>
              <a:ext uri="{FF2B5EF4-FFF2-40B4-BE49-F238E27FC236}">
                <a16:creationId xmlns:a16="http://schemas.microsoft.com/office/drawing/2014/main" id="{A9A28566-F26B-9F4E-0D17-093BACCB15A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237663" y="5461972"/>
            <a:ext cx="2043112" cy="1276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83807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6DF39C9-B5B6-5E43-8C39-509F0F607665}"/>
              </a:ext>
            </a:extLst>
          </p:cNvPr>
          <p:cNvSpPr>
            <a:spLocks noGrp="1"/>
          </p:cNvSpPr>
          <p:nvPr>
            <p:ph type="body" sz="quarter" idx="12"/>
          </p:nvPr>
        </p:nvSpPr>
        <p:spPr/>
        <p:txBody>
          <a:bodyPr/>
          <a:lstStyle/>
          <a:p>
            <a:r>
              <a:rPr lang="es-ES" dirty="0" err="1"/>
              <a:t>Attributes</a:t>
            </a:r>
            <a:endParaRPr lang="en-ES" dirty="0"/>
          </a:p>
        </p:txBody>
      </p:sp>
      <p:sp>
        <p:nvSpPr>
          <p:cNvPr id="5" name="Text Placeholder 4">
            <a:extLst>
              <a:ext uri="{FF2B5EF4-FFF2-40B4-BE49-F238E27FC236}">
                <a16:creationId xmlns:a16="http://schemas.microsoft.com/office/drawing/2014/main" id="{87DA1AD1-3B5E-9A41-9B65-C21D3B1BF937}"/>
              </a:ext>
            </a:extLst>
          </p:cNvPr>
          <p:cNvSpPr>
            <a:spLocks noGrp="1"/>
          </p:cNvSpPr>
          <p:nvPr>
            <p:ph type="body" sz="quarter" idx="13"/>
          </p:nvPr>
        </p:nvSpPr>
        <p:spPr/>
        <p:txBody>
          <a:bodyPr/>
          <a:lstStyle/>
          <a:p>
            <a:r>
              <a:rPr lang="es-ES" dirty="0" err="1"/>
              <a:t>Built</a:t>
            </a:r>
            <a:r>
              <a:rPr lang="es-ES" dirty="0"/>
              <a:t>-in set </a:t>
            </a:r>
            <a:r>
              <a:rPr lang="es-ES" dirty="0" err="1"/>
              <a:t>of</a:t>
            </a:r>
            <a:r>
              <a:rPr lang="es-ES" dirty="0"/>
              <a:t> </a:t>
            </a:r>
            <a:r>
              <a:rPr lang="es-ES" dirty="0" err="1"/>
              <a:t>attributes</a:t>
            </a:r>
            <a:endParaRPr lang="es-ES" dirty="0"/>
          </a:p>
          <a:p>
            <a:r>
              <a:rPr lang="es-ES" dirty="0"/>
              <a:t>Extensible </a:t>
            </a:r>
            <a:r>
              <a:rPr lang="es-ES" dirty="0" err="1"/>
              <a:t>user</a:t>
            </a:r>
            <a:r>
              <a:rPr lang="es-ES" dirty="0"/>
              <a:t> </a:t>
            </a:r>
            <a:r>
              <a:rPr lang="es-ES" dirty="0" err="1"/>
              <a:t>profile</a:t>
            </a:r>
            <a:r>
              <a:rPr lang="es-ES" dirty="0"/>
              <a:t> </a:t>
            </a:r>
            <a:r>
              <a:rPr lang="es-ES" dirty="0" err="1"/>
              <a:t>without</a:t>
            </a:r>
            <a:r>
              <a:rPr lang="es-ES" dirty="0"/>
              <a:t> </a:t>
            </a:r>
            <a:r>
              <a:rPr lang="es-ES" dirty="0" err="1"/>
              <a:t>external</a:t>
            </a:r>
            <a:r>
              <a:rPr lang="es-ES" dirty="0"/>
              <a:t> </a:t>
            </a:r>
            <a:r>
              <a:rPr lang="es-ES" dirty="0" err="1"/>
              <a:t>storage</a:t>
            </a:r>
            <a:endParaRPr lang="es-ES" dirty="0"/>
          </a:p>
          <a:p>
            <a:endParaRPr lang="en-ES" dirty="0"/>
          </a:p>
        </p:txBody>
      </p:sp>
    </p:spTree>
    <p:extLst>
      <p:ext uri="{BB962C8B-B14F-4D97-AF65-F5344CB8AC3E}">
        <p14:creationId xmlns:p14="http://schemas.microsoft.com/office/powerpoint/2010/main" val="17258126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8383699-9BD7-1D46-9AF1-9297AB588532}"/>
              </a:ext>
            </a:extLst>
          </p:cNvPr>
          <p:cNvSpPr>
            <a:spLocks noGrp="1"/>
          </p:cNvSpPr>
          <p:nvPr>
            <p:ph type="body" sz="quarter" idx="12"/>
          </p:nvPr>
        </p:nvSpPr>
        <p:spPr>
          <a:xfrm>
            <a:off x="911224" y="1506375"/>
            <a:ext cx="8169275" cy="651610"/>
          </a:xfrm>
        </p:spPr>
        <p:txBody>
          <a:bodyPr/>
          <a:lstStyle/>
          <a:p>
            <a:r>
              <a:rPr lang="es-ES" dirty="0" err="1"/>
              <a:t>Attributes</a:t>
            </a:r>
            <a:endParaRPr lang="en-ES" dirty="0"/>
          </a:p>
        </p:txBody>
      </p:sp>
      <p:sp>
        <p:nvSpPr>
          <p:cNvPr id="5" name="Text Placeholder 4">
            <a:extLst>
              <a:ext uri="{FF2B5EF4-FFF2-40B4-BE49-F238E27FC236}">
                <a16:creationId xmlns:a16="http://schemas.microsoft.com/office/drawing/2014/main" id="{0A4F351C-9EB3-7147-87DB-7983F51F9FA7}"/>
              </a:ext>
            </a:extLst>
          </p:cNvPr>
          <p:cNvSpPr>
            <a:spLocks noGrp="1"/>
          </p:cNvSpPr>
          <p:nvPr>
            <p:ph type="body" sz="quarter" idx="13"/>
          </p:nvPr>
        </p:nvSpPr>
        <p:spPr/>
        <p:txBody>
          <a:bodyPr/>
          <a:lstStyle/>
          <a:p>
            <a:endParaRPr lang="en-ES" dirty="0"/>
          </a:p>
        </p:txBody>
      </p:sp>
      <p:sp>
        <p:nvSpPr>
          <p:cNvPr id="6" name="Text Placeholder 5">
            <a:extLst>
              <a:ext uri="{FF2B5EF4-FFF2-40B4-BE49-F238E27FC236}">
                <a16:creationId xmlns:a16="http://schemas.microsoft.com/office/drawing/2014/main" id="{76C4775A-BE5C-364C-AA35-ED5DFB0F4109}"/>
              </a:ext>
            </a:extLst>
          </p:cNvPr>
          <p:cNvSpPr>
            <a:spLocks noGrp="1"/>
          </p:cNvSpPr>
          <p:nvPr>
            <p:ph type="body" sz="quarter" idx="14"/>
          </p:nvPr>
        </p:nvSpPr>
        <p:spPr/>
        <p:txBody>
          <a:bodyPr/>
          <a:lstStyle/>
          <a:p>
            <a:endParaRPr lang="es-ES" sz="2000" dirty="0"/>
          </a:p>
        </p:txBody>
      </p:sp>
    </p:spTree>
    <p:extLst>
      <p:ext uri="{BB962C8B-B14F-4D97-AF65-F5344CB8AC3E}">
        <p14:creationId xmlns:p14="http://schemas.microsoft.com/office/powerpoint/2010/main" val="39590362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8383699-9BD7-1D46-9AF1-9297AB588532}"/>
              </a:ext>
            </a:extLst>
          </p:cNvPr>
          <p:cNvSpPr>
            <a:spLocks noGrp="1"/>
          </p:cNvSpPr>
          <p:nvPr>
            <p:ph type="body" sz="quarter" idx="12"/>
          </p:nvPr>
        </p:nvSpPr>
        <p:spPr>
          <a:xfrm>
            <a:off x="911224" y="1506375"/>
            <a:ext cx="8169275" cy="651610"/>
          </a:xfrm>
        </p:spPr>
        <p:txBody>
          <a:bodyPr/>
          <a:lstStyle/>
          <a:p>
            <a:r>
              <a:rPr lang="es-ES" dirty="0"/>
              <a:t>Demo time!</a:t>
            </a:r>
            <a:endParaRPr lang="en-ES" dirty="0"/>
          </a:p>
        </p:txBody>
      </p:sp>
      <p:sp>
        <p:nvSpPr>
          <p:cNvPr id="5" name="Text Placeholder 4">
            <a:extLst>
              <a:ext uri="{FF2B5EF4-FFF2-40B4-BE49-F238E27FC236}">
                <a16:creationId xmlns:a16="http://schemas.microsoft.com/office/drawing/2014/main" id="{0A4F351C-9EB3-7147-87DB-7983F51F9FA7}"/>
              </a:ext>
            </a:extLst>
          </p:cNvPr>
          <p:cNvSpPr>
            <a:spLocks noGrp="1"/>
          </p:cNvSpPr>
          <p:nvPr>
            <p:ph type="body" sz="quarter" idx="13"/>
          </p:nvPr>
        </p:nvSpPr>
        <p:spPr/>
        <p:txBody>
          <a:bodyPr/>
          <a:lstStyle/>
          <a:p>
            <a:r>
              <a:rPr lang="en-US" dirty="0">
                <a:solidFill>
                  <a:srgbClr val="171717"/>
                </a:solidFill>
                <a:latin typeface="Segoe UI" panose="020B0502040204020203" pitchFamily="34" charset="0"/>
              </a:rPr>
              <a:t>Adding user attributes and customizing the user input</a:t>
            </a:r>
            <a:endParaRPr lang="en-ES" dirty="0"/>
          </a:p>
        </p:txBody>
      </p:sp>
      <p:sp>
        <p:nvSpPr>
          <p:cNvPr id="6" name="Text Placeholder 5">
            <a:extLst>
              <a:ext uri="{FF2B5EF4-FFF2-40B4-BE49-F238E27FC236}">
                <a16:creationId xmlns:a16="http://schemas.microsoft.com/office/drawing/2014/main" id="{76C4775A-BE5C-364C-AA35-ED5DFB0F4109}"/>
              </a:ext>
            </a:extLst>
          </p:cNvPr>
          <p:cNvSpPr>
            <a:spLocks noGrp="1"/>
          </p:cNvSpPr>
          <p:nvPr>
            <p:ph type="body" sz="quarter" idx="14"/>
          </p:nvPr>
        </p:nvSpPr>
        <p:spPr/>
        <p:txBody>
          <a:bodyPr/>
          <a:lstStyle/>
          <a:p>
            <a:r>
              <a:rPr lang="es-ES" sz="2000" dirty="0" err="1"/>
              <a:t>We</a:t>
            </a:r>
            <a:r>
              <a:rPr lang="es-ES" sz="2000" dirty="0"/>
              <a:t> </a:t>
            </a:r>
            <a:r>
              <a:rPr lang="es-ES" sz="2000" dirty="0" err="1"/>
              <a:t>will</a:t>
            </a:r>
            <a:r>
              <a:rPr lang="es-ES" sz="2000" dirty="0"/>
              <a:t> be </a:t>
            </a:r>
            <a:r>
              <a:rPr lang="es-ES" sz="2000" dirty="0" err="1"/>
              <a:t>adding</a:t>
            </a:r>
            <a:r>
              <a:rPr lang="es-ES" sz="2000" dirty="0"/>
              <a:t> a new </a:t>
            </a:r>
            <a:r>
              <a:rPr lang="es-ES" sz="2000" dirty="0" err="1"/>
              <a:t>attribute</a:t>
            </a:r>
            <a:r>
              <a:rPr lang="es-ES" sz="2000" dirty="0"/>
              <a:t> </a:t>
            </a:r>
            <a:r>
              <a:rPr lang="es-ES" sz="2000" dirty="0" err="1"/>
              <a:t>to</a:t>
            </a:r>
            <a:r>
              <a:rPr lang="es-ES" sz="2000" dirty="0"/>
              <a:t> </a:t>
            </a:r>
            <a:r>
              <a:rPr lang="es-ES" sz="2000" dirty="0" err="1"/>
              <a:t>our</a:t>
            </a:r>
            <a:r>
              <a:rPr lang="es-ES" sz="2000" dirty="0"/>
              <a:t> </a:t>
            </a:r>
            <a:r>
              <a:rPr lang="es-ES" sz="2000" dirty="0" err="1"/>
              <a:t>user</a:t>
            </a:r>
            <a:r>
              <a:rPr lang="es-ES" sz="2000" dirty="0"/>
              <a:t> </a:t>
            </a:r>
            <a:r>
              <a:rPr lang="es-ES" sz="2000" dirty="0" err="1"/>
              <a:t>flow</a:t>
            </a:r>
            <a:r>
              <a:rPr lang="es-ES" sz="2000" dirty="0"/>
              <a:t> </a:t>
            </a:r>
            <a:r>
              <a:rPr lang="es-ES" sz="2000" dirty="0" err="1"/>
              <a:t>that</a:t>
            </a:r>
            <a:r>
              <a:rPr lang="es-ES" sz="2000" dirty="0"/>
              <a:t> </a:t>
            </a:r>
            <a:r>
              <a:rPr lang="es-ES" sz="2000" dirty="0" err="1"/>
              <a:t>we</a:t>
            </a:r>
            <a:r>
              <a:rPr lang="es-ES" sz="2000" dirty="0"/>
              <a:t> can </a:t>
            </a:r>
            <a:r>
              <a:rPr lang="es-ES" sz="2000" dirty="0" err="1"/>
              <a:t>need</a:t>
            </a:r>
            <a:endParaRPr lang="es-ES" sz="2000" dirty="0"/>
          </a:p>
          <a:p>
            <a:r>
              <a:rPr lang="es-ES" sz="2000" dirty="0" err="1"/>
              <a:t>This</a:t>
            </a:r>
            <a:r>
              <a:rPr lang="es-ES" sz="2000" dirty="0"/>
              <a:t> can be done vía Azure Portal </a:t>
            </a:r>
            <a:r>
              <a:rPr lang="es-ES" sz="2000" dirty="0" err="1"/>
              <a:t>or</a:t>
            </a:r>
            <a:r>
              <a:rPr lang="es-ES" sz="2000" dirty="0"/>
              <a:t> </a:t>
            </a:r>
            <a:r>
              <a:rPr lang="es-ES" sz="2000" dirty="0" err="1"/>
              <a:t>Custom</a:t>
            </a:r>
            <a:r>
              <a:rPr lang="es-ES" sz="2000" dirty="0"/>
              <a:t> </a:t>
            </a:r>
            <a:r>
              <a:rPr lang="es-ES" sz="2000" dirty="0" err="1"/>
              <a:t>Policies</a:t>
            </a:r>
            <a:endParaRPr lang="es-ES" sz="2000" dirty="0"/>
          </a:p>
          <a:p>
            <a:r>
              <a:rPr lang="es-ES" sz="2000" dirty="0" err="1"/>
              <a:t>We</a:t>
            </a:r>
            <a:r>
              <a:rPr lang="es-ES" sz="2000" dirty="0"/>
              <a:t> </a:t>
            </a:r>
            <a:r>
              <a:rPr lang="es-ES" sz="2000" dirty="0" err="1"/>
              <a:t>will</a:t>
            </a:r>
            <a:r>
              <a:rPr lang="es-ES" sz="2000" dirty="0"/>
              <a:t> be </a:t>
            </a:r>
            <a:r>
              <a:rPr lang="es-ES" sz="2000" dirty="0" err="1"/>
              <a:t>using</a:t>
            </a:r>
            <a:r>
              <a:rPr lang="es-ES" sz="2000" dirty="0"/>
              <a:t> </a:t>
            </a:r>
            <a:r>
              <a:rPr lang="es-ES" sz="2000" dirty="0" err="1"/>
              <a:t>the</a:t>
            </a:r>
            <a:r>
              <a:rPr lang="es-ES" sz="2000" dirty="0"/>
              <a:t> Azure Portal </a:t>
            </a:r>
            <a:r>
              <a:rPr lang="es-ES" sz="2000" dirty="0" err="1"/>
              <a:t>for</a:t>
            </a:r>
            <a:r>
              <a:rPr lang="es-ES" sz="2000" dirty="0"/>
              <a:t> </a:t>
            </a:r>
            <a:r>
              <a:rPr lang="es-ES" sz="2000" dirty="0" err="1"/>
              <a:t>now</a:t>
            </a:r>
            <a:endParaRPr lang="es-ES" sz="2000" dirty="0"/>
          </a:p>
        </p:txBody>
      </p:sp>
    </p:spTree>
    <p:extLst>
      <p:ext uri="{BB962C8B-B14F-4D97-AF65-F5344CB8AC3E}">
        <p14:creationId xmlns:p14="http://schemas.microsoft.com/office/powerpoint/2010/main" val="14276398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FB946D7-1CA4-446E-8795-007CACFDE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192416F2-BC84-4D7C-80C6-6296C10C3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795338" y="981075"/>
            <a:ext cx="10601325" cy="4552949"/>
          </a:xfrm>
          <a:prstGeom prst="rect">
            <a:avLst/>
          </a:prstGeom>
          <a:solidFill>
            <a:schemeClr val="bg1"/>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3334FF11-BB17-C650-C8CE-D72DC84F6071}"/>
              </a:ext>
            </a:extLst>
          </p:cNvPr>
          <p:cNvSpPr>
            <a:spLocks noGrp="1"/>
          </p:cNvSpPr>
          <p:nvPr>
            <p:ph type="title"/>
          </p:nvPr>
        </p:nvSpPr>
        <p:spPr>
          <a:xfrm>
            <a:off x="1537097" y="1428750"/>
            <a:ext cx="9117807" cy="2105026"/>
          </a:xfrm>
        </p:spPr>
        <p:txBody>
          <a:bodyPr vert="horz" lIns="91440" tIns="45720" rIns="91440" bIns="45720" rtlCol="0" anchor="b">
            <a:normAutofit/>
          </a:bodyPr>
          <a:lstStyle/>
          <a:p>
            <a:pPr algn="ctr"/>
            <a:r>
              <a:rPr lang="es-ES" sz="6000" kern="1200" dirty="0">
                <a:solidFill>
                  <a:schemeClr val="tx1"/>
                </a:solidFill>
                <a:latin typeface="+mj-lt"/>
                <a:ea typeface="+mj-ea"/>
                <a:cs typeface="+mj-cs"/>
              </a:rPr>
              <a:t>X </a:t>
            </a:r>
            <a:r>
              <a:rPr lang="es-ES" sz="6000" kern="1200" dirty="0" err="1">
                <a:solidFill>
                  <a:schemeClr val="tx1"/>
                </a:solidFill>
                <a:latin typeface="+mj-lt"/>
                <a:ea typeface="+mj-ea"/>
                <a:cs typeface="+mj-cs"/>
              </a:rPr>
              <a:t>Exercise</a:t>
            </a:r>
            <a:endParaRPr lang="en-US" sz="6000" kern="1200" dirty="0">
              <a:solidFill>
                <a:schemeClr val="tx1"/>
              </a:solidFill>
              <a:latin typeface="+mj-lt"/>
              <a:ea typeface="+mj-ea"/>
              <a:cs typeface="+mj-cs"/>
            </a:endParaRPr>
          </a:p>
        </p:txBody>
      </p:sp>
      <p:cxnSp>
        <p:nvCxnSpPr>
          <p:cNvPr id="11" name="Straight Connector 10">
            <a:extLst>
              <a:ext uri="{FF2B5EF4-FFF2-40B4-BE49-F238E27FC236}">
                <a16:creationId xmlns:a16="http://schemas.microsoft.com/office/drawing/2014/main" id="{2330623A-AB89-4E04-AC9A-2BAFBF85AE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352800" y="3771366"/>
            <a:ext cx="5486400" cy="0"/>
          </a:xfrm>
          <a:prstGeom prst="line">
            <a:avLst/>
          </a:prstGeom>
          <a:ln w="222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606893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6DF39C9-B5B6-5E43-8C39-509F0F607665}"/>
              </a:ext>
            </a:extLst>
          </p:cNvPr>
          <p:cNvSpPr>
            <a:spLocks noGrp="1"/>
          </p:cNvSpPr>
          <p:nvPr>
            <p:ph type="body" sz="quarter" idx="12"/>
          </p:nvPr>
        </p:nvSpPr>
        <p:spPr/>
        <p:txBody>
          <a:bodyPr/>
          <a:lstStyle/>
          <a:p>
            <a:r>
              <a:rPr lang="es-ES" dirty="0" err="1"/>
              <a:t>Personalization</a:t>
            </a:r>
            <a:endParaRPr lang="en-ES" dirty="0"/>
          </a:p>
        </p:txBody>
      </p:sp>
      <p:sp>
        <p:nvSpPr>
          <p:cNvPr id="5" name="Text Placeholder 4">
            <a:extLst>
              <a:ext uri="{FF2B5EF4-FFF2-40B4-BE49-F238E27FC236}">
                <a16:creationId xmlns:a16="http://schemas.microsoft.com/office/drawing/2014/main" id="{87DA1AD1-3B5E-9A41-9B65-C21D3B1BF937}"/>
              </a:ext>
            </a:extLst>
          </p:cNvPr>
          <p:cNvSpPr>
            <a:spLocks noGrp="1"/>
          </p:cNvSpPr>
          <p:nvPr>
            <p:ph type="body" sz="quarter" idx="13"/>
          </p:nvPr>
        </p:nvSpPr>
        <p:spPr/>
        <p:txBody>
          <a:bodyPr/>
          <a:lstStyle/>
          <a:p>
            <a:r>
              <a:rPr lang="es-ES" dirty="0"/>
              <a:t>Company branding</a:t>
            </a:r>
          </a:p>
          <a:p>
            <a:endParaRPr lang="es-ES" dirty="0"/>
          </a:p>
          <a:p>
            <a:r>
              <a:rPr lang="es-ES" dirty="0" err="1"/>
              <a:t>Localization</a:t>
            </a:r>
            <a:endParaRPr lang="es-ES" dirty="0"/>
          </a:p>
          <a:p>
            <a:endParaRPr lang="es-ES" dirty="0"/>
          </a:p>
          <a:p>
            <a:r>
              <a:rPr lang="es-ES" dirty="0"/>
              <a:t>Complete </a:t>
            </a:r>
            <a:r>
              <a:rPr lang="es-ES" dirty="0" err="1"/>
              <a:t>override</a:t>
            </a:r>
            <a:r>
              <a:rPr lang="es-ES" dirty="0"/>
              <a:t> </a:t>
            </a:r>
            <a:r>
              <a:rPr lang="es-ES" dirty="0" err="1"/>
              <a:t>of</a:t>
            </a:r>
            <a:r>
              <a:rPr lang="es-ES" dirty="0"/>
              <a:t> HTML, CSS, JS</a:t>
            </a:r>
            <a:endParaRPr lang="en-ES" dirty="0"/>
          </a:p>
        </p:txBody>
      </p:sp>
    </p:spTree>
    <p:extLst>
      <p:ext uri="{BB962C8B-B14F-4D97-AF65-F5344CB8AC3E}">
        <p14:creationId xmlns:p14="http://schemas.microsoft.com/office/powerpoint/2010/main" val="2601040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8383699-9BD7-1D46-9AF1-9297AB588532}"/>
              </a:ext>
            </a:extLst>
          </p:cNvPr>
          <p:cNvSpPr>
            <a:spLocks noGrp="1"/>
          </p:cNvSpPr>
          <p:nvPr>
            <p:ph type="body" sz="quarter" idx="12"/>
          </p:nvPr>
        </p:nvSpPr>
        <p:spPr>
          <a:xfrm>
            <a:off x="911224" y="1506375"/>
            <a:ext cx="8169275" cy="651610"/>
          </a:xfrm>
        </p:spPr>
        <p:txBody>
          <a:bodyPr/>
          <a:lstStyle/>
          <a:p>
            <a:r>
              <a:rPr lang="es-ES" dirty="0"/>
              <a:t>Demo time!</a:t>
            </a:r>
            <a:endParaRPr lang="en-ES" dirty="0"/>
          </a:p>
        </p:txBody>
      </p:sp>
      <p:sp>
        <p:nvSpPr>
          <p:cNvPr id="5" name="Text Placeholder 4">
            <a:extLst>
              <a:ext uri="{FF2B5EF4-FFF2-40B4-BE49-F238E27FC236}">
                <a16:creationId xmlns:a16="http://schemas.microsoft.com/office/drawing/2014/main" id="{0A4F351C-9EB3-7147-87DB-7983F51F9FA7}"/>
              </a:ext>
            </a:extLst>
          </p:cNvPr>
          <p:cNvSpPr>
            <a:spLocks noGrp="1"/>
          </p:cNvSpPr>
          <p:nvPr>
            <p:ph type="body" sz="quarter" idx="13"/>
          </p:nvPr>
        </p:nvSpPr>
        <p:spPr/>
        <p:txBody>
          <a:bodyPr/>
          <a:lstStyle/>
          <a:p>
            <a:r>
              <a:rPr lang="en-US" dirty="0">
                <a:solidFill>
                  <a:srgbClr val="171717"/>
                </a:solidFill>
                <a:latin typeface="Segoe UI" panose="020B0502040204020203" pitchFamily="34" charset="0"/>
              </a:rPr>
              <a:t>Custom branding &amp; some changes to the templates (with localization)</a:t>
            </a:r>
            <a:endParaRPr lang="en-ES" dirty="0"/>
          </a:p>
        </p:txBody>
      </p:sp>
      <p:sp>
        <p:nvSpPr>
          <p:cNvPr id="6" name="Text Placeholder 5">
            <a:extLst>
              <a:ext uri="{FF2B5EF4-FFF2-40B4-BE49-F238E27FC236}">
                <a16:creationId xmlns:a16="http://schemas.microsoft.com/office/drawing/2014/main" id="{76C4775A-BE5C-364C-AA35-ED5DFB0F4109}"/>
              </a:ext>
            </a:extLst>
          </p:cNvPr>
          <p:cNvSpPr>
            <a:spLocks noGrp="1"/>
          </p:cNvSpPr>
          <p:nvPr>
            <p:ph type="body" sz="quarter" idx="14"/>
          </p:nvPr>
        </p:nvSpPr>
        <p:spPr/>
        <p:txBody>
          <a:bodyPr/>
          <a:lstStyle/>
          <a:p>
            <a:r>
              <a:rPr lang="es-ES" sz="2000" dirty="0" err="1"/>
              <a:t>Setting</a:t>
            </a:r>
            <a:r>
              <a:rPr lang="es-ES" sz="2000" dirty="0"/>
              <a:t> branding </a:t>
            </a:r>
            <a:r>
              <a:rPr lang="es-ES" sz="2000" dirty="0" err="1"/>
              <a:t>options</a:t>
            </a:r>
            <a:r>
              <a:rPr lang="es-ES" sz="2000" dirty="0"/>
              <a:t> in Azure Portal</a:t>
            </a:r>
          </a:p>
          <a:p>
            <a:r>
              <a:rPr lang="es-ES" sz="2000" dirty="0" err="1"/>
              <a:t>Changing</a:t>
            </a:r>
            <a:r>
              <a:rPr lang="es-ES" sz="2000" dirty="0"/>
              <a:t> </a:t>
            </a:r>
            <a:r>
              <a:rPr lang="es-ES" sz="2000" dirty="0" err="1"/>
              <a:t>the</a:t>
            </a:r>
            <a:r>
              <a:rPr lang="es-ES" sz="2000" dirty="0"/>
              <a:t> default </a:t>
            </a:r>
            <a:r>
              <a:rPr lang="es-ES" sz="2000" dirty="0" err="1"/>
              <a:t>template</a:t>
            </a:r>
            <a:endParaRPr lang="es-ES" sz="2000" dirty="0"/>
          </a:p>
          <a:p>
            <a:r>
              <a:rPr lang="es-ES" sz="2000" dirty="0" err="1"/>
              <a:t>Providing</a:t>
            </a:r>
            <a:r>
              <a:rPr lang="es-ES" sz="2000" dirty="0"/>
              <a:t> </a:t>
            </a:r>
            <a:r>
              <a:rPr lang="es-ES" sz="2000" dirty="0" err="1"/>
              <a:t>localization</a:t>
            </a:r>
            <a:r>
              <a:rPr lang="es-ES" sz="2000" dirty="0"/>
              <a:t> </a:t>
            </a:r>
            <a:r>
              <a:rPr lang="es-ES" sz="2000" dirty="0" err="1"/>
              <a:t>to</a:t>
            </a:r>
            <a:r>
              <a:rPr lang="es-ES" sz="2000" dirty="0"/>
              <a:t> </a:t>
            </a:r>
            <a:r>
              <a:rPr lang="es-ES" sz="2000" dirty="0" err="1"/>
              <a:t>our</a:t>
            </a:r>
            <a:r>
              <a:rPr lang="es-ES" sz="2000" dirty="0"/>
              <a:t> </a:t>
            </a:r>
            <a:r>
              <a:rPr lang="es-ES" sz="2000" dirty="0" err="1"/>
              <a:t>changes</a:t>
            </a:r>
            <a:endParaRPr lang="es-ES" sz="2000" dirty="0"/>
          </a:p>
        </p:txBody>
      </p:sp>
    </p:spTree>
    <p:extLst>
      <p:ext uri="{BB962C8B-B14F-4D97-AF65-F5344CB8AC3E}">
        <p14:creationId xmlns:p14="http://schemas.microsoft.com/office/powerpoint/2010/main" val="32183119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FB946D7-1CA4-446E-8795-007CACFDE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192416F2-BC84-4D7C-80C6-6296C10C3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795338" y="981075"/>
            <a:ext cx="10601325" cy="4552949"/>
          </a:xfrm>
          <a:prstGeom prst="rect">
            <a:avLst/>
          </a:prstGeom>
          <a:solidFill>
            <a:schemeClr val="bg1"/>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3334FF11-BB17-C650-C8CE-D72DC84F6071}"/>
              </a:ext>
            </a:extLst>
          </p:cNvPr>
          <p:cNvSpPr>
            <a:spLocks noGrp="1"/>
          </p:cNvSpPr>
          <p:nvPr>
            <p:ph type="title"/>
          </p:nvPr>
        </p:nvSpPr>
        <p:spPr>
          <a:xfrm>
            <a:off x="1537097" y="1428750"/>
            <a:ext cx="9117807" cy="2105026"/>
          </a:xfrm>
        </p:spPr>
        <p:txBody>
          <a:bodyPr vert="horz" lIns="91440" tIns="45720" rIns="91440" bIns="45720" rtlCol="0" anchor="b">
            <a:normAutofit/>
          </a:bodyPr>
          <a:lstStyle/>
          <a:p>
            <a:pPr algn="ctr"/>
            <a:r>
              <a:rPr lang="es-ES" sz="6000" kern="1200" dirty="0">
                <a:solidFill>
                  <a:schemeClr val="tx1"/>
                </a:solidFill>
                <a:latin typeface="+mj-lt"/>
                <a:ea typeface="+mj-ea"/>
                <a:cs typeface="+mj-cs"/>
              </a:rPr>
              <a:t>X </a:t>
            </a:r>
            <a:r>
              <a:rPr lang="es-ES" sz="6000" kern="1200" dirty="0" err="1">
                <a:solidFill>
                  <a:schemeClr val="tx1"/>
                </a:solidFill>
                <a:latin typeface="+mj-lt"/>
                <a:ea typeface="+mj-ea"/>
                <a:cs typeface="+mj-cs"/>
              </a:rPr>
              <a:t>Exercise</a:t>
            </a:r>
            <a:endParaRPr lang="en-US" sz="6000" kern="1200" dirty="0">
              <a:solidFill>
                <a:schemeClr val="tx1"/>
              </a:solidFill>
              <a:latin typeface="+mj-lt"/>
              <a:ea typeface="+mj-ea"/>
              <a:cs typeface="+mj-cs"/>
            </a:endParaRPr>
          </a:p>
        </p:txBody>
      </p:sp>
      <p:cxnSp>
        <p:nvCxnSpPr>
          <p:cNvPr id="11" name="Straight Connector 10">
            <a:extLst>
              <a:ext uri="{FF2B5EF4-FFF2-40B4-BE49-F238E27FC236}">
                <a16:creationId xmlns:a16="http://schemas.microsoft.com/office/drawing/2014/main" id="{2330623A-AB89-4E04-AC9A-2BAFBF85AE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352800" y="3771366"/>
            <a:ext cx="5486400" cy="0"/>
          </a:xfrm>
          <a:prstGeom prst="line">
            <a:avLst/>
          </a:prstGeom>
          <a:ln w="222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545420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6DF39C9-B5B6-5E43-8C39-509F0F607665}"/>
              </a:ext>
            </a:extLst>
          </p:cNvPr>
          <p:cNvSpPr>
            <a:spLocks noGrp="1"/>
          </p:cNvSpPr>
          <p:nvPr>
            <p:ph type="body" sz="quarter" idx="12"/>
          </p:nvPr>
        </p:nvSpPr>
        <p:spPr/>
        <p:txBody>
          <a:bodyPr/>
          <a:lstStyle/>
          <a:p>
            <a:r>
              <a:rPr lang="es-ES" dirty="0" err="1"/>
              <a:t>Users</a:t>
            </a:r>
            <a:endParaRPr lang="en-ES" dirty="0"/>
          </a:p>
        </p:txBody>
      </p:sp>
      <p:sp>
        <p:nvSpPr>
          <p:cNvPr id="5" name="Text Placeholder 4">
            <a:extLst>
              <a:ext uri="{FF2B5EF4-FFF2-40B4-BE49-F238E27FC236}">
                <a16:creationId xmlns:a16="http://schemas.microsoft.com/office/drawing/2014/main" id="{87DA1AD1-3B5E-9A41-9B65-C21D3B1BF937}"/>
              </a:ext>
            </a:extLst>
          </p:cNvPr>
          <p:cNvSpPr>
            <a:spLocks noGrp="1"/>
          </p:cNvSpPr>
          <p:nvPr>
            <p:ph type="body" sz="quarter" idx="13"/>
          </p:nvPr>
        </p:nvSpPr>
        <p:spPr/>
        <p:txBody>
          <a:bodyPr/>
          <a:lstStyle/>
          <a:p>
            <a:r>
              <a:rPr lang="es-ES" dirty="0" err="1"/>
              <a:t>Handling</a:t>
            </a:r>
            <a:r>
              <a:rPr lang="es-ES" dirty="0"/>
              <a:t> </a:t>
            </a:r>
            <a:r>
              <a:rPr lang="es-ES" dirty="0" err="1"/>
              <a:t>users</a:t>
            </a:r>
            <a:r>
              <a:rPr lang="es-ES" dirty="0"/>
              <a:t> </a:t>
            </a:r>
            <a:r>
              <a:rPr lang="es-ES" dirty="0" err="1"/>
              <a:t>strore</a:t>
            </a:r>
            <a:endParaRPr lang="es-ES" dirty="0"/>
          </a:p>
          <a:p>
            <a:endParaRPr lang="es-ES" dirty="0"/>
          </a:p>
          <a:p>
            <a:r>
              <a:rPr lang="es-ES" dirty="0" err="1"/>
              <a:t>Viewing</a:t>
            </a:r>
            <a:r>
              <a:rPr lang="es-ES" dirty="0"/>
              <a:t> </a:t>
            </a:r>
            <a:r>
              <a:rPr lang="es-ES" dirty="0" err="1"/>
              <a:t>their</a:t>
            </a:r>
            <a:r>
              <a:rPr lang="es-ES" dirty="0"/>
              <a:t> </a:t>
            </a:r>
            <a:r>
              <a:rPr lang="es-ES" dirty="0" err="1"/>
              <a:t>sources</a:t>
            </a:r>
            <a:r>
              <a:rPr lang="es-ES" dirty="0"/>
              <a:t> </a:t>
            </a:r>
            <a:r>
              <a:rPr lang="es-ES" dirty="0" err="1"/>
              <a:t>of</a:t>
            </a:r>
            <a:r>
              <a:rPr lang="es-ES" dirty="0"/>
              <a:t> </a:t>
            </a:r>
            <a:r>
              <a:rPr lang="es-ES" dirty="0" err="1"/>
              <a:t>identities</a:t>
            </a:r>
            <a:endParaRPr lang="es-ES" dirty="0"/>
          </a:p>
          <a:p>
            <a:endParaRPr lang="es-ES" dirty="0"/>
          </a:p>
          <a:p>
            <a:r>
              <a:rPr lang="es-ES" dirty="0" err="1"/>
              <a:t>Auditing</a:t>
            </a:r>
            <a:endParaRPr lang="en-ES" dirty="0"/>
          </a:p>
        </p:txBody>
      </p:sp>
    </p:spTree>
    <p:extLst>
      <p:ext uri="{BB962C8B-B14F-4D97-AF65-F5344CB8AC3E}">
        <p14:creationId xmlns:p14="http://schemas.microsoft.com/office/powerpoint/2010/main" val="19401306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8383699-9BD7-1D46-9AF1-9297AB588532}"/>
              </a:ext>
            </a:extLst>
          </p:cNvPr>
          <p:cNvSpPr>
            <a:spLocks noGrp="1"/>
          </p:cNvSpPr>
          <p:nvPr>
            <p:ph type="body" sz="quarter" idx="12"/>
          </p:nvPr>
        </p:nvSpPr>
        <p:spPr>
          <a:xfrm>
            <a:off x="911224" y="1506375"/>
            <a:ext cx="8169275" cy="651610"/>
          </a:xfrm>
        </p:spPr>
        <p:txBody>
          <a:bodyPr/>
          <a:lstStyle/>
          <a:p>
            <a:r>
              <a:rPr lang="es-ES" dirty="0"/>
              <a:t>Demo time!</a:t>
            </a:r>
            <a:endParaRPr lang="en-ES" dirty="0"/>
          </a:p>
        </p:txBody>
      </p:sp>
      <p:sp>
        <p:nvSpPr>
          <p:cNvPr id="5" name="Text Placeholder 4">
            <a:extLst>
              <a:ext uri="{FF2B5EF4-FFF2-40B4-BE49-F238E27FC236}">
                <a16:creationId xmlns:a16="http://schemas.microsoft.com/office/drawing/2014/main" id="{0A4F351C-9EB3-7147-87DB-7983F51F9FA7}"/>
              </a:ext>
            </a:extLst>
          </p:cNvPr>
          <p:cNvSpPr>
            <a:spLocks noGrp="1"/>
          </p:cNvSpPr>
          <p:nvPr>
            <p:ph type="body" sz="quarter" idx="13"/>
          </p:nvPr>
        </p:nvSpPr>
        <p:spPr/>
        <p:txBody>
          <a:bodyPr/>
          <a:lstStyle/>
          <a:p>
            <a:r>
              <a:rPr lang="en-US" dirty="0">
                <a:solidFill>
                  <a:srgbClr val="171717"/>
                </a:solidFill>
                <a:latin typeface="Segoe UI" panose="020B0502040204020203" pitchFamily="34" charset="0"/>
              </a:rPr>
              <a:t>Managing users in Azure Portal</a:t>
            </a:r>
            <a:endParaRPr lang="en-ES" dirty="0"/>
          </a:p>
        </p:txBody>
      </p:sp>
      <p:sp>
        <p:nvSpPr>
          <p:cNvPr id="6" name="Text Placeholder 5">
            <a:extLst>
              <a:ext uri="{FF2B5EF4-FFF2-40B4-BE49-F238E27FC236}">
                <a16:creationId xmlns:a16="http://schemas.microsoft.com/office/drawing/2014/main" id="{76C4775A-BE5C-364C-AA35-ED5DFB0F4109}"/>
              </a:ext>
            </a:extLst>
          </p:cNvPr>
          <p:cNvSpPr>
            <a:spLocks noGrp="1"/>
          </p:cNvSpPr>
          <p:nvPr>
            <p:ph type="body" sz="quarter" idx="14"/>
          </p:nvPr>
        </p:nvSpPr>
        <p:spPr/>
        <p:txBody>
          <a:bodyPr/>
          <a:lstStyle/>
          <a:p>
            <a:r>
              <a:rPr lang="es-ES" sz="2000" dirty="0" err="1"/>
              <a:t>Types</a:t>
            </a:r>
            <a:r>
              <a:rPr lang="es-ES" sz="2000" dirty="0"/>
              <a:t> </a:t>
            </a:r>
            <a:r>
              <a:rPr lang="es-ES" sz="2000" dirty="0" err="1"/>
              <a:t>of</a:t>
            </a:r>
            <a:r>
              <a:rPr lang="es-ES" sz="2000" dirty="0"/>
              <a:t> </a:t>
            </a:r>
            <a:r>
              <a:rPr lang="es-ES" sz="2000" dirty="0" err="1"/>
              <a:t>users</a:t>
            </a:r>
            <a:endParaRPr lang="es-ES" sz="2000" dirty="0"/>
          </a:p>
          <a:p>
            <a:r>
              <a:rPr lang="es-ES" sz="2000" dirty="0" err="1"/>
              <a:t>Deleting</a:t>
            </a:r>
            <a:r>
              <a:rPr lang="es-ES" sz="2000" dirty="0"/>
              <a:t> </a:t>
            </a:r>
            <a:r>
              <a:rPr lang="es-ES" sz="2000" dirty="0" err="1"/>
              <a:t>user</a:t>
            </a:r>
            <a:r>
              <a:rPr lang="es-ES" sz="2000" dirty="0"/>
              <a:t> </a:t>
            </a:r>
            <a:r>
              <a:rPr lang="es-ES" sz="2000" dirty="0" err="1"/>
              <a:t>accounts</a:t>
            </a:r>
            <a:endParaRPr lang="es-ES" sz="2000" dirty="0"/>
          </a:p>
          <a:p>
            <a:r>
              <a:rPr lang="es-ES" sz="2000" dirty="0" err="1"/>
              <a:t>Reset</a:t>
            </a:r>
            <a:r>
              <a:rPr lang="es-ES" sz="2000" dirty="0"/>
              <a:t> </a:t>
            </a:r>
            <a:r>
              <a:rPr lang="es-ES" sz="2000" dirty="0" err="1"/>
              <a:t>user</a:t>
            </a:r>
            <a:r>
              <a:rPr lang="es-ES" sz="2000" dirty="0"/>
              <a:t> </a:t>
            </a:r>
            <a:r>
              <a:rPr lang="es-ES" sz="2000" dirty="0" err="1"/>
              <a:t>passwords</a:t>
            </a:r>
            <a:endParaRPr lang="es-ES" sz="2000" dirty="0"/>
          </a:p>
          <a:p>
            <a:r>
              <a:rPr lang="es-ES" sz="2000" dirty="0" err="1"/>
              <a:t>Blocking</a:t>
            </a:r>
            <a:r>
              <a:rPr lang="es-ES" sz="2000" dirty="0"/>
              <a:t> </a:t>
            </a:r>
            <a:r>
              <a:rPr lang="es-ES" sz="2000" dirty="0" err="1"/>
              <a:t>users</a:t>
            </a:r>
            <a:endParaRPr lang="es-ES" sz="2000" dirty="0"/>
          </a:p>
          <a:p>
            <a:r>
              <a:rPr lang="es-ES" sz="2000" dirty="0" err="1"/>
              <a:t>Risk</a:t>
            </a:r>
            <a:r>
              <a:rPr lang="es-ES" sz="2000" dirty="0"/>
              <a:t> análisis</a:t>
            </a:r>
          </a:p>
          <a:p>
            <a:r>
              <a:rPr lang="es-ES" sz="2000" dirty="0" err="1"/>
              <a:t>Bulk</a:t>
            </a:r>
            <a:r>
              <a:rPr lang="es-ES" sz="2000" dirty="0"/>
              <a:t> </a:t>
            </a:r>
            <a:r>
              <a:rPr lang="es-ES" sz="2000" dirty="0" err="1"/>
              <a:t>migration</a:t>
            </a:r>
            <a:endParaRPr lang="es-ES" sz="2000" dirty="0"/>
          </a:p>
        </p:txBody>
      </p:sp>
    </p:spTree>
    <p:extLst>
      <p:ext uri="{BB962C8B-B14F-4D97-AF65-F5344CB8AC3E}">
        <p14:creationId xmlns:p14="http://schemas.microsoft.com/office/powerpoint/2010/main" val="40969614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FB946D7-1CA4-446E-8795-007CACFDE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192416F2-BC84-4D7C-80C6-6296C10C3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795338" y="981075"/>
            <a:ext cx="10601325" cy="4552949"/>
          </a:xfrm>
          <a:prstGeom prst="rect">
            <a:avLst/>
          </a:prstGeom>
          <a:solidFill>
            <a:schemeClr val="bg1"/>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3334FF11-BB17-C650-C8CE-D72DC84F6071}"/>
              </a:ext>
            </a:extLst>
          </p:cNvPr>
          <p:cNvSpPr>
            <a:spLocks noGrp="1"/>
          </p:cNvSpPr>
          <p:nvPr>
            <p:ph type="title"/>
          </p:nvPr>
        </p:nvSpPr>
        <p:spPr>
          <a:xfrm>
            <a:off x="1537097" y="1428750"/>
            <a:ext cx="9117807" cy="2105026"/>
          </a:xfrm>
        </p:spPr>
        <p:txBody>
          <a:bodyPr vert="horz" lIns="91440" tIns="45720" rIns="91440" bIns="45720" rtlCol="0" anchor="b">
            <a:normAutofit/>
          </a:bodyPr>
          <a:lstStyle/>
          <a:p>
            <a:pPr algn="ctr"/>
            <a:r>
              <a:rPr lang="es-ES" sz="6000" kern="1200" dirty="0">
                <a:solidFill>
                  <a:schemeClr val="tx1"/>
                </a:solidFill>
                <a:latin typeface="+mj-lt"/>
                <a:ea typeface="+mj-ea"/>
                <a:cs typeface="+mj-cs"/>
              </a:rPr>
              <a:t>X </a:t>
            </a:r>
            <a:r>
              <a:rPr lang="es-ES" sz="6000" kern="1200" dirty="0" err="1">
                <a:solidFill>
                  <a:schemeClr val="tx1"/>
                </a:solidFill>
                <a:latin typeface="+mj-lt"/>
                <a:ea typeface="+mj-ea"/>
                <a:cs typeface="+mj-cs"/>
              </a:rPr>
              <a:t>Exercise</a:t>
            </a:r>
            <a:endParaRPr lang="en-US" sz="6000" kern="1200" dirty="0">
              <a:solidFill>
                <a:schemeClr val="tx1"/>
              </a:solidFill>
              <a:latin typeface="+mj-lt"/>
              <a:ea typeface="+mj-ea"/>
              <a:cs typeface="+mj-cs"/>
            </a:endParaRPr>
          </a:p>
        </p:txBody>
      </p:sp>
      <p:cxnSp>
        <p:nvCxnSpPr>
          <p:cNvPr id="11" name="Straight Connector 10">
            <a:extLst>
              <a:ext uri="{FF2B5EF4-FFF2-40B4-BE49-F238E27FC236}">
                <a16:creationId xmlns:a16="http://schemas.microsoft.com/office/drawing/2014/main" id="{2330623A-AB89-4E04-AC9A-2BAFBF85AE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352800" y="3771366"/>
            <a:ext cx="5486400" cy="0"/>
          </a:xfrm>
          <a:prstGeom prst="line">
            <a:avLst/>
          </a:prstGeom>
          <a:ln w="222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443482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8383699-9BD7-1D46-9AF1-9297AB588532}"/>
              </a:ext>
            </a:extLst>
          </p:cNvPr>
          <p:cNvSpPr>
            <a:spLocks noGrp="1"/>
          </p:cNvSpPr>
          <p:nvPr>
            <p:ph type="body" sz="quarter" idx="12"/>
          </p:nvPr>
        </p:nvSpPr>
        <p:spPr>
          <a:xfrm>
            <a:off x="911224" y="1506374"/>
            <a:ext cx="9971424" cy="1236825"/>
          </a:xfrm>
        </p:spPr>
        <p:txBody>
          <a:bodyPr/>
          <a:lstStyle/>
          <a:p>
            <a:r>
              <a:rPr lang="en-US" dirty="0"/>
              <a:t>What is Azure Active Directory B2C?</a:t>
            </a:r>
          </a:p>
        </p:txBody>
      </p:sp>
      <p:sp>
        <p:nvSpPr>
          <p:cNvPr id="5" name="Text Placeholder 4">
            <a:extLst>
              <a:ext uri="{FF2B5EF4-FFF2-40B4-BE49-F238E27FC236}">
                <a16:creationId xmlns:a16="http://schemas.microsoft.com/office/drawing/2014/main" id="{0A4F351C-9EB3-7147-87DB-7983F51F9FA7}"/>
              </a:ext>
            </a:extLst>
          </p:cNvPr>
          <p:cNvSpPr>
            <a:spLocks noGrp="1"/>
          </p:cNvSpPr>
          <p:nvPr>
            <p:ph type="body" sz="quarter" idx="13"/>
          </p:nvPr>
        </p:nvSpPr>
        <p:spPr>
          <a:xfrm>
            <a:off x="911224" y="3061337"/>
            <a:ext cx="7777163" cy="651610"/>
          </a:xfrm>
        </p:spPr>
        <p:txBody>
          <a:bodyPr/>
          <a:lstStyle/>
          <a:p>
            <a:r>
              <a:rPr lang="es-ES" dirty="0"/>
              <a:t>Business-</a:t>
            </a:r>
            <a:r>
              <a:rPr lang="es-ES" dirty="0" err="1"/>
              <a:t>to</a:t>
            </a:r>
            <a:r>
              <a:rPr lang="es-ES" dirty="0"/>
              <a:t>-</a:t>
            </a:r>
            <a:r>
              <a:rPr lang="es-ES" dirty="0" err="1"/>
              <a:t>customer</a:t>
            </a:r>
            <a:r>
              <a:rPr lang="es-ES" dirty="0"/>
              <a:t> (B2C) </a:t>
            </a:r>
            <a:r>
              <a:rPr lang="es-ES" dirty="0" err="1"/>
              <a:t>identity</a:t>
            </a:r>
            <a:r>
              <a:rPr lang="es-ES" dirty="0"/>
              <a:t> as a </a:t>
            </a:r>
            <a:r>
              <a:rPr lang="es-ES" dirty="0" err="1"/>
              <a:t>service</a:t>
            </a:r>
            <a:endParaRPr lang="es-ES" dirty="0"/>
          </a:p>
          <a:p>
            <a:r>
              <a:rPr lang="es-ES" dirty="0" err="1"/>
              <a:t>Customer</a:t>
            </a:r>
            <a:r>
              <a:rPr lang="es-ES" dirty="0"/>
              <a:t> </a:t>
            </a:r>
            <a:r>
              <a:rPr lang="es-ES" dirty="0" err="1"/>
              <a:t>Identity</a:t>
            </a:r>
            <a:r>
              <a:rPr lang="es-ES" dirty="0"/>
              <a:t> Access Management (CIAM)</a:t>
            </a:r>
            <a:endParaRPr lang="en-ES" dirty="0"/>
          </a:p>
        </p:txBody>
      </p:sp>
      <p:sp>
        <p:nvSpPr>
          <p:cNvPr id="6" name="Text Placeholder 5">
            <a:extLst>
              <a:ext uri="{FF2B5EF4-FFF2-40B4-BE49-F238E27FC236}">
                <a16:creationId xmlns:a16="http://schemas.microsoft.com/office/drawing/2014/main" id="{76C4775A-BE5C-364C-AA35-ED5DFB0F4109}"/>
              </a:ext>
            </a:extLst>
          </p:cNvPr>
          <p:cNvSpPr>
            <a:spLocks noGrp="1"/>
          </p:cNvSpPr>
          <p:nvPr>
            <p:ph type="body" sz="quarter" idx="14"/>
          </p:nvPr>
        </p:nvSpPr>
        <p:spPr>
          <a:xfrm>
            <a:off x="911224" y="4031086"/>
            <a:ext cx="7777163" cy="2665928"/>
          </a:xfrm>
        </p:spPr>
        <p:txBody>
          <a:bodyPr/>
          <a:lstStyle/>
          <a:p>
            <a:r>
              <a:rPr lang="es-ES" sz="2000" dirty="0" err="1"/>
              <a:t>Authenticate</a:t>
            </a:r>
            <a:r>
              <a:rPr lang="es-ES" sz="2000" dirty="0"/>
              <a:t> </a:t>
            </a:r>
            <a:r>
              <a:rPr lang="es-ES" sz="2000" dirty="0" err="1"/>
              <a:t>customers</a:t>
            </a:r>
            <a:r>
              <a:rPr lang="es-ES" sz="2000" dirty="0"/>
              <a:t> </a:t>
            </a:r>
            <a:r>
              <a:rPr lang="es-ES" sz="2000" dirty="0" err="1"/>
              <a:t>with</a:t>
            </a:r>
            <a:r>
              <a:rPr lang="es-ES" sz="2000" dirty="0"/>
              <a:t> “</a:t>
            </a:r>
            <a:r>
              <a:rPr lang="es-ES" sz="2000" dirty="0" err="1"/>
              <a:t>almost</a:t>
            </a:r>
            <a:r>
              <a:rPr lang="es-ES" sz="2000" dirty="0"/>
              <a:t> </a:t>
            </a:r>
            <a:r>
              <a:rPr lang="es-ES" sz="2000" dirty="0" err="1"/>
              <a:t>any</a:t>
            </a:r>
            <a:r>
              <a:rPr lang="es-ES" sz="2000" dirty="0"/>
              <a:t>” </a:t>
            </a:r>
            <a:r>
              <a:rPr lang="es-ES" sz="2000" dirty="0" err="1"/>
              <a:t>identity</a:t>
            </a:r>
            <a:r>
              <a:rPr lang="es-ES" sz="2000" dirty="0"/>
              <a:t> </a:t>
            </a:r>
            <a:r>
              <a:rPr lang="es-ES" sz="2000" dirty="0" err="1"/>
              <a:t>provider</a:t>
            </a:r>
            <a:endParaRPr lang="es-ES" sz="2000" dirty="0"/>
          </a:p>
          <a:p>
            <a:r>
              <a:rPr lang="es-ES" sz="2000" dirty="0" err="1"/>
              <a:t>Customizable</a:t>
            </a:r>
            <a:r>
              <a:rPr lang="es-ES" sz="2000" dirty="0"/>
              <a:t> </a:t>
            </a:r>
            <a:r>
              <a:rPr lang="es-ES" sz="2000" dirty="0" err="1"/>
              <a:t>solution</a:t>
            </a:r>
            <a:r>
              <a:rPr lang="es-ES" sz="2000" dirty="0"/>
              <a:t> (Branding)</a:t>
            </a:r>
          </a:p>
          <a:p>
            <a:r>
              <a:rPr lang="es-ES" sz="2000" dirty="0" err="1"/>
              <a:t>Scalable</a:t>
            </a:r>
            <a:r>
              <a:rPr lang="es-ES" sz="2000" dirty="0"/>
              <a:t>, </a:t>
            </a:r>
            <a:r>
              <a:rPr lang="es-ES" sz="2000" dirty="0" err="1"/>
              <a:t>secure</a:t>
            </a:r>
            <a:r>
              <a:rPr lang="es-ES" sz="2000" dirty="0"/>
              <a:t>, </a:t>
            </a:r>
            <a:r>
              <a:rPr lang="es-ES" sz="2000" dirty="0" err="1"/>
              <a:t>monitorizable</a:t>
            </a:r>
            <a:endParaRPr lang="es-ES" sz="2000" dirty="0"/>
          </a:p>
          <a:p>
            <a:r>
              <a:rPr lang="es-ES" sz="2000" dirty="0"/>
              <a:t>Integrable </a:t>
            </a:r>
            <a:r>
              <a:rPr lang="es-ES" sz="2000" dirty="0" err="1"/>
              <a:t>with</a:t>
            </a:r>
            <a:r>
              <a:rPr lang="es-ES" sz="2000" dirty="0"/>
              <a:t> </a:t>
            </a:r>
            <a:r>
              <a:rPr lang="es-ES" sz="2000" dirty="0" err="1"/>
              <a:t>external</a:t>
            </a:r>
            <a:r>
              <a:rPr lang="es-ES" sz="2000" dirty="0"/>
              <a:t> </a:t>
            </a:r>
            <a:r>
              <a:rPr lang="es-ES" sz="2000" dirty="0" err="1"/>
              <a:t>user</a:t>
            </a:r>
            <a:r>
              <a:rPr lang="es-ES" sz="2000" dirty="0"/>
              <a:t> </a:t>
            </a:r>
            <a:r>
              <a:rPr lang="es-ES" sz="2000" dirty="0" err="1"/>
              <a:t>stores</a:t>
            </a:r>
            <a:endParaRPr lang="es-ES" sz="2000" dirty="0"/>
          </a:p>
          <a:p>
            <a:r>
              <a:rPr lang="es-ES" sz="2000" dirty="0" err="1"/>
              <a:t>Progressive</a:t>
            </a:r>
            <a:r>
              <a:rPr lang="es-ES" sz="2000" dirty="0"/>
              <a:t> </a:t>
            </a:r>
            <a:r>
              <a:rPr lang="es-ES" sz="2000" dirty="0" err="1"/>
              <a:t>profiling</a:t>
            </a:r>
            <a:endParaRPr lang="es-ES" sz="2000" dirty="0"/>
          </a:p>
          <a:p>
            <a:r>
              <a:rPr lang="es-ES" sz="2000" dirty="0" err="1"/>
              <a:t>Third-party</a:t>
            </a:r>
            <a:r>
              <a:rPr lang="es-ES" sz="2000" dirty="0"/>
              <a:t> </a:t>
            </a:r>
            <a:r>
              <a:rPr lang="es-ES" sz="2000" dirty="0" err="1"/>
              <a:t>identity</a:t>
            </a:r>
            <a:r>
              <a:rPr lang="es-ES" sz="2000" dirty="0"/>
              <a:t> </a:t>
            </a:r>
            <a:r>
              <a:rPr lang="es-ES" sz="2000" dirty="0" err="1"/>
              <a:t>verification</a:t>
            </a:r>
            <a:r>
              <a:rPr lang="es-ES" sz="2000" dirty="0"/>
              <a:t> and </a:t>
            </a:r>
            <a:r>
              <a:rPr lang="es-ES" sz="2000" dirty="0" err="1"/>
              <a:t>profiling</a:t>
            </a:r>
            <a:endParaRPr lang="es-ES" sz="2000" dirty="0"/>
          </a:p>
        </p:txBody>
      </p:sp>
      <p:pic>
        <p:nvPicPr>
          <p:cNvPr id="2" name="Picture 2" descr="Pricing—Active Directory B2C | Microsoft Azure">
            <a:extLst>
              <a:ext uri="{FF2B5EF4-FFF2-40B4-BE49-F238E27FC236}">
                <a16:creationId xmlns:a16="http://schemas.microsoft.com/office/drawing/2014/main" id="{00545139-890E-552C-CF1C-3ACAF4CC2D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60471" y="2751634"/>
            <a:ext cx="3662145" cy="19226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740081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6DF39C9-B5B6-5E43-8C39-509F0F607665}"/>
              </a:ext>
            </a:extLst>
          </p:cNvPr>
          <p:cNvSpPr>
            <a:spLocks noGrp="1"/>
          </p:cNvSpPr>
          <p:nvPr>
            <p:ph type="body" sz="quarter" idx="12"/>
          </p:nvPr>
        </p:nvSpPr>
        <p:spPr/>
        <p:txBody>
          <a:bodyPr/>
          <a:lstStyle/>
          <a:p>
            <a:r>
              <a:rPr lang="es-ES" dirty="0"/>
              <a:t>API </a:t>
            </a:r>
            <a:r>
              <a:rPr lang="es-ES" dirty="0" err="1"/>
              <a:t>Connectors</a:t>
            </a:r>
            <a:endParaRPr lang="en-ES" dirty="0"/>
          </a:p>
        </p:txBody>
      </p:sp>
      <p:sp>
        <p:nvSpPr>
          <p:cNvPr id="5" name="Text Placeholder 4">
            <a:extLst>
              <a:ext uri="{FF2B5EF4-FFF2-40B4-BE49-F238E27FC236}">
                <a16:creationId xmlns:a16="http://schemas.microsoft.com/office/drawing/2014/main" id="{87DA1AD1-3B5E-9A41-9B65-C21D3B1BF937}"/>
              </a:ext>
            </a:extLst>
          </p:cNvPr>
          <p:cNvSpPr>
            <a:spLocks noGrp="1"/>
          </p:cNvSpPr>
          <p:nvPr>
            <p:ph type="body" sz="quarter" idx="13"/>
          </p:nvPr>
        </p:nvSpPr>
        <p:spPr/>
        <p:txBody>
          <a:bodyPr/>
          <a:lstStyle/>
          <a:p>
            <a:r>
              <a:rPr lang="es-ES" dirty="0" err="1"/>
              <a:t>Customize</a:t>
            </a:r>
            <a:endParaRPr lang="es-ES" dirty="0"/>
          </a:p>
          <a:p>
            <a:endParaRPr lang="es-ES" dirty="0"/>
          </a:p>
          <a:p>
            <a:r>
              <a:rPr lang="es-ES" dirty="0" err="1"/>
              <a:t>Extend</a:t>
            </a:r>
            <a:endParaRPr lang="es-ES" dirty="0"/>
          </a:p>
          <a:p>
            <a:endParaRPr lang="es-ES" dirty="0"/>
          </a:p>
          <a:p>
            <a:r>
              <a:rPr lang="es-ES" dirty="0" err="1"/>
              <a:t>Integrate</a:t>
            </a:r>
            <a:endParaRPr lang="es-ES" dirty="0"/>
          </a:p>
          <a:p>
            <a:endParaRPr lang="es-ES" dirty="0"/>
          </a:p>
          <a:p>
            <a:r>
              <a:rPr lang="es-ES" dirty="0" err="1"/>
              <a:t>Validate</a:t>
            </a:r>
            <a:r>
              <a:rPr lang="es-ES" dirty="0"/>
              <a:t>, </a:t>
            </a:r>
            <a:r>
              <a:rPr lang="es-ES" dirty="0" err="1"/>
              <a:t>verify</a:t>
            </a:r>
            <a:r>
              <a:rPr lang="es-ES" dirty="0"/>
              <a:t>, </a:t>
            </a:r>
            <a:r>
              <a:rPr lang="es-ES" dirty="0" err="1"/>
              <a:t>augment</a:t>
            </a:r>
            <a:r>
              <a:rPr lang="es-ES" dirty="0"/>
              <a:t>, </a:t>
            </a:r>
            <a:r>
              <a:rPr lang="es-ES" dirty="0" err="1"/>
              <a:t>overwrite</a:t>
            </a:r>
            <a:r>
              <a:rPr lang="es-ES" dirty="0"/>
              <a:t>…</a:t>
            </a:r>
            <a:endParaRPr lang="en-ES" dirty="0"/>
          </a:p>
        </p:txBody>
      </p:sp>
    </p:spTree>
    <p:extLst>
      <p:ext uri="{BB962C8B-B14F-4D97-AF65-F5344CB8AC3E}">
        <p14:creationId xmlns:p14="http://schemas.microsoft.com/office/powerpoint/2010/main" val="38866600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8383699-9BD7-1D46-9AF1-9297AB588532}"/>
              </a:ext>
            </a:extLst>
          </p:cNvPr>
          <p:cNvSpPr>
            <a:spLocks noGrp="1"/>
          </p:cNvSpPr>
          <p:nvPr>
            <p:ph type="body" sz="quarter" idx="12"/>
          </p:nvPr>
        </p:nvSpPr>
        <p:spPr>
          <a:xfrm>
            <a:off x="911224" y="1506375"/>
            <a:ext cx="8169275" cy="651610"/>
          </a:xfrm>
        </p:spPr>
        <p:txBody>
          <a:bodyPr/>
          <a:lstStyle/>
          <a:p>
            <a:r>
              <a:rPr lang="es-ES" dirty="0"/>
              <a:t>API </a:t>
            </a:r>
            <a:r>
              <a:rPr lang="es-ES" dirty="0" err="1"/>
              <a:t>Connectors</a:t>
            </a:r>
            <a:r>
              <a:rPr lang="es-ES" dirty="0"/>
              <a:t> </a:t>
            </a:r>
            <a:r>
              <a:rPr lang="es-ES" dirty="0" err="1"/>
              <a:t>interceptors</a:t>
            </a:r>
            <a:endParaRPr lang="en-ES" dirty="0"/>
          </a:p>
        </p:txBody>
      </p:sp>
      <p:sp>
        <p:nvSpPr>
          <p:cNvPr id="5" name="Text Placeholder 4">
            <a:extLst>
              <a:ext uri="{FF2B5EF4-FFF2-40B4-BE49-F238E27FC236}">
                <a16:creationId xmlns:a16="http://schemas.microsoft.com/office/drawing/2014/main" id="{0A4F351C-9EB3-7147-87DB-7983F51F9FA7}"/>
              </a:ext>
            </a:extLst>
          </p:cNvPr>
          <p:cNvSpPr>
            <a:spLocks noGrp="1"/>
          </p:cNvSpPr>
          <p:nvPr>
            <p:ph type="body" sz="quarter" idx="13"/>
          </p:nvPr>
        </p:nvSpPr>
        <p:spPr>
          <a:xfrm>
            <a:off x="911222" y="3103195"/>
            <a:ext cx="7777163" cy="651610"/>
          </a:xfrm>
        </p:spPr>
        <p:txBody>
          <a:bodyPr/>
          <a:lstStyle/>
          <a:p>
            <a:r>
              <a:rPr lang="en-US" dirty="0" err="1">
                <a:solidFill>
                  <a:srgbClr val="171717"/>
                </a:solidFill>
                <a:latin typeface="Segoe UI" panose="020B0502040204020203" pitchFamily="34" charset="0"/>
              </a:rPr>
              <a:t>Donde</a:t>
            </a:r>
            <a:r>
              <a:rPr lang="en-US" dirty="0">
                <a:solidFill>
                  <a:srgbClr val="171717"/>
                </a:solidFill>
                <a:latin typeface="Segoe UI" panose="020B0502040204020203" pitchFamily="34" charset="0"/>
              </a:rPr>
              <a:t> se </a:t>
            </a:r>
            <a:r>
              <a:rPr lang="en-US" dirty="0" err="1">
                <a:solidFill>
                  <a:srgbClr val="171717"/>
                </a:solidFill>
                <a:latin typeface="Segoe UI" panose="020B0502040204020203" pitchFamily="34" charset="0"/>
              </a:rPr>
              <a:t>ubican</a:t>
            </a:r>
            <a:r>
              <a:rPr lang="en-US" dirty="0">
                <a:solidFill>
                  <a:srgbClr val="171717"/>
                </a:solidFill>
                <a:latin typeface="Segoe UI" panose="020B0502040204020203" pitchFamily="34" charset="0"/>
              </a:rPr>
              <a:t> </a:t>
            </a:r>
            <a:r>
              <a:rPr lang="en-US" dirty="0" err="1">
                <a:solidFill>
                  <a:srgbClr val="171717"/>
                </a:solidFill>
                <a:latin typeface="Segoe UI" panose="020B0502040204020203" pitchFamily="34" charset="0"/>
              </a:rPr>
              <a:t>estos</a:t>
            </a:r>
            <a:r>
              <a:rPr lang="en-US" dirty="0">
                <a:solidFill>
                  <a:srgbClr val="171717"/>
                </a:solidFill>
                <a:latin typeface="Segoe UI" panose="020B0502040204020203" pitchFamily="34" charset="0"/>
              </a:rPr>
              <a:t> API Connectors</a:t>
            </a:r>
            <a:endParaRPr lang="en-ES" dirty="0"/>
          </a:p>
        </p:txBody>
      </p:sp>
      <p:sp>
        <p:nvSpPr>
          <p:cNvPr id="6" name="Text Placeholder 5">
            <a:extLst>
              <a:ext uri="{FF2B5EF4-FFF2-40B4-BE49-F238E27FC236}">
                <a16:creationId xmlns:a16="http://schemas.microsoft.com/office/drawing/2014/main" id="{76C4775A-BE5C-364C-AA35-ED5DFB0F4109}"/>
              </a:ext>
            </a:extLst>
          </p:cNvPr>
          <p:cNvSpPr>
            <a:spLocks noGrp="1"/>
          </p:cNvSpPr>
          <p:nvPr>
            <p:ph type="body" sz="quarter" idx="14"/>
          </p:nvPr>
        </p:nvSpPr>
        <p:spPr>
          <a:xfrm>
            <a:off x="911222" y="3983618"/>
            <a:ext cx="7777163" cy="2674759"/>
          </a:xfrm>
        </p:spPr>
        <p:txBody>
          <a:bodyPr/>
          <a:lstStyle/>
          <a:p>
            <a:endParaRPr lang="es-ES" sz="2000" dirty="0"/>
          </a:p>
        </p:txBody>
      </p:sp>
    </p:spTree>
    <p:extLst>
      <p:ext uri="{BB962C8B-B14F-4D97-AF65-F5344CB8AC3E}">
        <p14:creationId xmlns:p14="http://schemas.microsoft.com/office/powerpoint/2010/main" val="16425982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8383699-9BD7-1D46-9AF1-9297AB588532}"/>
              </a:ext>
            </a:extLst>
          </p:cNvPr>
          <p:cNvSpPr>
            <a:spLocks noGrp="1"/>
          </p:cNvSpPr>
          <p:nvPr>
            <p:ph type="body" sz="quarter" idx="12"/>
          </p:nvPr>
        </p:nvSpPr>
        <p:spPr>
          <a:xfrm>
            <a:off x="911224" y="1506375"/>
            <a:ext cx="8169275" cy="651610"/>
          </a:xfrm>
        </p:spPr>
        <p:txBody>
          <a:bodyPr/>
          <a:lstStyle/>
          <a:p>
            <a:r>
              <a:rPr lang="es-ES" dirty="0"/>
              <a:t>Demo time!</a:t>
            </a:r>
            <a:endParaRPr lang="en-ES" dirty="0"/>
          </a:p>
        </p:txBody>
      </p:sp>
      <p:sp>
        <p:nvSpPr>
          <p:cNvPr id="5" name="Text Placeholder 4">
            <a:extLst>
              <a:ext uri="{FF2B5EF4-FFF2-40B4-BE49-F238E27FC236}">
                <a16:creationId xmlns:a16="http://schemas.microsoft.com/office/drawing/2014/main" id="{0A4F351C-9EB3-7147-87DB-7983F51F9FA7}"/>
              </a:ext>
            </a:extLst>
          </p:cNvPr>
          <p:cNvSpPr>
            <a:spLocks noGrp="1"/>
          </p:cNvSpPr>
          <p:nvPr>
            <p:ph type="body" sz="quarter" idx="13"/>
          </p:nvPr>
        </p:nvSpPr>
        <p:spPr/>
        <p:txBody>
          <a:bodyPr/>
          <a:lstStyle/>
          <a:p>
            <a:r>
              <a:rPr lang="en-US" dirty="0">
                <a:solidFill>
                  <a:srgbClr val="171717"/>
                </a:solidFill>
                <a:latin typeface="Segoe UI" panose="020B0502040204020203" pitchFamily="34" charset="0"/>
              </a:rPr>
              <a:t>Adding an API Connector to use a captcha service during sign-up</a:t>
            </a:r>
            <a:endParaRPr lang="en-ES" dirty="0"/>
          </a:p>
        </p:txBody>
      </p:sp>
      <p:sp>
        <p:nvSpPr>
          <p:cNvPr id="6" name="Text Placeholder 5">
            <a:extLst>
              <a:ext uri="{FF2B5EF4-FFF2-40B4-BE49-F238E27FC236}">
                <a16:creationId xmlns:a16="http://schemas.microsoft.com/office/drawing/2014/main" id="{76C4775A-BE5C-364C-AA35-ED5DFB0F4109}"/>
              </a:ext>
            </a:extLst>
          </p:cNvPr>
          <p:cNvSpPr>
            <a:spLocks noGrp="1"/>
          </p:cNvSpPr>
          <p:nvPr>
            <p:ph type="body" sz="quarter" idx="14"/>
          </p:nvPr>
        </p:nvSpPr>
        <p:spPr/>
        <p:txBody>
          <a:bodyPr/>
          <a:lstStyle/>
          <a:p>
            <a:r>
              <a:rPr lang="es-ES" sz="2000" dirty="0" err="1"/>
              <a:t>We</a:t>
            </a:r>
            <a:r>
              <a:rPr lang="es-ES" sz="2000" dirty="0"/>
              <a:t> </a:t>
            </a:r>
            <a:r>
              <a:rPr lang="es-ES" sz="2000" dirty="0" err="1"/>
              <a:t>will</a:t>
            </a:r>
            <a:r>
              <a:rPr lang="es-ES" sz="2000" dirty="0"/>
              <a:t> be </a:t>
            </a:r>
            <a:r>
              <a:rPr lang="es-ES" sz="2000" dirty="0" err="1"/>
              <a:t>using</a:t>
            </a:r>
            <a:r>
              <a:rPr lang="es-ES" sz="2000" dirty="0"/>
              <a:t> </a:t>
            </a:r>
            <a:r>
              <a:rPr lang="es-ES" sz="2000" dirty="0" err="1"/>
              <a:t>reCAPTCHA</a:t>
            </a:r>
            <a:r>
              <a:rPr lang="es-ES" sz="2000" dirty="0"/>
              <a:t> </a:t>
            </a:r>
            <a:r>
              <a:rPr lang="es-ES" sz="2000" dirty="0" err="1"/>
              <a:t>to</a:t>
            </a:r>
            <a:r>
              <a:rPr lang="es-ES" sz="2000" dirty="0"/>
              <a:t> </a:t>
            </a:r>
            <a:r>
              <a:rPr lang="es-ES" sz="2000" dirty="0" err="1"/>
              <a:t>protect</a:t>
            </a:r>
            <a:r>
              <a:rPr lang="es-ES" sz="2000" dirty="0"/>
              <a:t> </a:t>
            </a:r>
            <a:r>
              <a:rPr lang="es-ES" sz="2000" dirty="0" err="1"/>
              <a:t>against</a:t>
            </a:r>
            <a:r>
              <a:rPr lang="es-ES" sz="2000" dirty="0"/>
              <a:t> </a:t>
            </a:r>
            <a:r>
              <a:rPr lang="es-ES" sz="2000" dirty="0" err="1"/>
              <a:t>bots</a:t>
            </a:r>
            <a:r>
              <a:rPr lang="es-ES" sz="2000" dirty="0"/>
              <a:t> and abuse</a:t>
            </a:r>
          </a:p>
          <a:p>
            <a:r>
              <a:rPr lang="es-ES" sz="2000" dirty="0" err="1"/>
              <a:t>Providing</a:t>
            </a:r>
            <a:r>
              <a:rPr lang="es-ES" sz="2000" dirty="0"/>
              <a:t> a </a:t>
            </a:r>
            <a:r>
              <a:rPr lang="es-ES" sz="2000" dirty="0" err="1"/>
              <a:t>custom</a:t>
            </a:r>
            <a:r>
              <a:rPr lang="es-ES" sz="2000" dirty="0"/>
              <a:t> </a:t>
            </a:r>
            <a:r>
              <a:rPr lang="es-ES" sz="2000" dirty="0" err="1"/>
              <a:t>sign</a:t>
            </a:r>
            <a:r>
              <a:rPr lang="es-ES" sz="2000" dirty="0"/>
              <a:t>-up </a:t>
            </a:r>
            <a:r>
              <a:rPr lang="es-ES" sz="2000" dirty="0" err="1"/>
              <a:t>user</a:t>
            </a:r>
            <a:r>
              <a:rPr lang="es-ES" sz="2000" dirty="0"/>
              <a:t> </a:t>
            </a:r>
            <a:r>
              <a:rPr lang="es-ES" sz="2000" dirty="0" err="1"/>
              <a:t>flow</a:t>
            </a:r>
            <a:endParaRPr lang="es-ES" sz="2000" dirty="0"/>
          </a:p>
          <a:p>
            <a:r>
              <a:rPr lang="es-ES" sz="2000" dirty="0" err="1"/>
              <a:t>We</a:t>
            </a:r>
            <a:r>
              <a:rPr lang="es-ES" sz="2000" dirty="0"/>
              <a:t> </a:t>
            </a:r>
            <a:r>
              <a:rPr lang="es-ES" sz="2000" dirty="0" err="1"/>
              <a:t>will</a:t>
            </a:r>
            <a:r>
              <a:rPr lang="es-ES" sz="2000" dirty="0"/>
              <a:t> be </a:t>
            </a:r>
            <a:r>
              <a:rPr lang="es-ES" sz="2000" dirty="0" err="1"/>
              <a:t>using</a:t>
            </a:r>
            <a:r>
              <a:rPr lang="es-ES" sz="2000" dirty="0"/>
              <a:t> Azure </a:t>
            </a:r>
            <a:r>
              <a:rPr lang="es-ES" sz="2000" dirty="0" err="1"/>
              <a:t>Functions</a:t>
            </a:r>
            <a:r>
              <a:rPr lang="es-ES" sz="2000" dirty="0"/>
              <a:t> </a:t>
            </a:r>
            <a:r>
              <a:rPr lang="es-ES" sz="2000" dirty="0" err="1"/>
              <a:t>for</a:t>
            </a:r>
            <a:r>
              <a:rPr lang="es-ES" sz="2000" dirty="0"/>
              <a:t> </a:t>
            </a:r>
            <a:r>
              <a:rPr lang="es-ES" sz="2000" dirty="0" err="1"/>
              <a:t>this</a:t>
            </a:r>
            <a:r>
              <a:rPr lang="es-ES" sz="2000" dirty="0"/>
              <a:t> API demo</a:t>
            </a:r>
          </a:p>
        </p:txBody>
      </p:sp>
    </p:spTree>
    <p:extLst>
      <p:ext uri="{BB962C8B-B14F-4D97-AF65-F5344CB8AC3E}">
        <p14:creationId xmlns:p14="http://schemas.microsoft.com/office/powerpoint/2010/main" val="313274628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FB946D7-1CA4-446E-8795-007CACFDE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192416F2-BC84-4D7C-80C6-6296C10C3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795338" y="981075"/>
            <a:ext cx="10601325" cy="4552949"/>
          </a:xfrm>
          <a:prstGeom prst="rect">
            <a:avLst/>
          </a:prstGeom>
          <a:solidFill>
            <a:schemeClr val="bg1"/>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3334FF11-BB17-C650-C8CE-D72DC84F6071}"/>
              </a:ext>
            </a:extLst>
          </p:cNvPr>
          <p:cNvSpPr>
            <a:spLocks noGrp="1"/>
          </p:cNvSpPr>
          <p:nvPr>
            <p:ph type="title"/>
          </p:nvPr>
        </p:nvSpPr>
        <p:spPr>
          <a:xfrm>
            <a:off x="1537097" y="1428750"/>
            <a:ext cx="9117807" cy="2105026"/>
          </a:xfrm>
        </p:spPr>
        <p:txBody>
          <a:bodyPr vert="horz" lIns="91440" tIns="45720" rIns="91440" bIns="45720" rtlCol="0" anchor="b">
            <a:normAutofit/>
          </a:bodyPr>
          <a:lstStyle/>
          <a:p>
            <a:pPr algn="ctr"/>
            <a:r>
              <a:rPr lang="es-ES" sz="6000" kern="1200" dirty="0">
                <a:solidFill>
                  <a:schemeClr val="tx1"/>
                </a:solidFill>
                <a:latin typeface="+mj-lt"/>
                <a:ea typeface="+mj-ea"/>
                <a:cs typeface="+mj-cs"/>
              </a:rPr>
              <a:t>X </a:t>
            </a:r>
            <a:r>
              <a:rPr lang="es-ES" sz="6000" kern="1200" dirty="0" err="1">
                <a:solidFill>
                  <a:schemeClr val="tx1"/>
                </a:solidFill>
                <a:latin typeface="+mj-lt"/>
                <a:ea typeface="+mj-ea"/>
                <a:cs typeface="+mj-cs"/>
              </a:rPr>
              <a:t>Exercise</a:t>
            </a:r>
            <a:endParaRPr lang="en-US" sz="6000" kern="1200" dirty="0">
              <a:solidFill>
                <a:schemeClr val="tx1"/>
              </a:solidFill>
              <a:latin typeface="+mj-lt"/>
              <a:ea typeface="+mj-ea"/>
              <a:cs typeface="+mj-cs"/>
            </a:endParaRPr>
          </a:p>
        </p:txBody>
      </p:sp>
      <p:cxnSp>
        <p:nvCxnSpPr>
          <p:cNvPr id="11" name="Straight Connector 10">
            <a:extLst>
              <a:ext uri="{FF2B5EF4-FFF2-40B4-BE49-F238E27FC236}">
                <a16:creationId xmlns:a16="http://schemas.microsoft.com/office/drawing/2014/main" id="{2330623A-AB89-4E04-AC9A-2BAFBF85AE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352800" y="3771366"/>
            <a:ext cx="5486400" cy="0"/>
          </a:xfrm>
          <a:prstGeom prst="line">
            <a:avLst/>
          </a:prstGeom>
          <a:ln w="222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7454139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56006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texto 3">
            <a:extLst>
              <a:ext uri="{FF2B5EF4-FFF2-40B4-BE49-F238E27FC236}">
                <a16:creationId xmlns:a16="http://schemas.microsoft.com/office/drawing/2014/main" id="{E678660D-B6F1-8543-BFC4-92A7397AE5A9}"/>
              </a:ext>
            </a:extLst>
          </p:cNvPr>
          <p:cNvSpPr>
            <a:spLocks noGrp="1"/>
          </p:cNvSpPr>
          <p:nvPr>
            <p:ph type="body" sz="quarter" idx="10"/>
          </p:nvPr>
        </p:nvSpPr>
        <p:spPr/>
        <p:txBody>
          <a:bodyPr/>
          <a:lstStyle/>
          <a:p>
            <a:endParaRPr lang="es-ES" dirty="0"/>
          </a:p>
        </p:txBody>
      </p:sp>
      <p:sp>
        <p:nvSpPr>
          <p:cNvPr id="5" name="Marcador de texto 4">
            <a:extLst>
              <a:ext uri="{FF2B5EF4-FFF2-40B4-BE49-F238E27FC236}">
                <a16:creationId xmlns:a16="http://schemas.microsoft.com/office/drawing/2014/main" id="{B19ADA15-C273-E142-9A11-3825DE4A6865}"/>
              </a:ext>
            </a:extLst>
          </p:cNvPr>
          <p:cNvSpPr>
            <a:spLocks noGrp="1"/>
          </p:cNvSpPr>
          <p:nvPr>
            <p:ph type="body" sz="quarter" idx="11"/>
          </p:nvPr>
        </p:nvSpPr>
        <p:spPr/>
        <p:txBody>
          <a:bodyPr/>
          <a:lstStyle/>
          <a:p>
            <a:endParaRPr lang="es-ES" dirty="0"/>
          </a:p>
        </p:txBody>
      </p:sp>
      <p:sp>
        <p:nvSpPr>
          <p:cNvPr id="6" name="Marcador de texto 5">
            <a:extLst>
              <a:ext uri="{FF2B5EF4-FFF2-40B4-BE49-F238E27FC236}">
                <a16:creationId xmlns:a16="http://schemas.microsoft.com/office/drawing/2014/main" id="{B68F5B8D-EA11-5240-B201-1DE7F1057986}"/>
              </a:ext>
            </a:extLst>
          </p:cNvPr>
          <p:cNvSpPr>
            <a:spLocks noGrp="1"/>
          </p:cNvSpPr>
          <p:nvPr>
            <p:ph type="body" sz="quarter" idx="12"/>
          </p:nvPr>
        </p:nvSpPr>
        <p:spPr/>
        <p:txBody>
          <a:bodyPr/>
          <a:lstStyle/>
          <a:p>
            <a:r>
              <a:rPr lang="es-ES" dirty="0" err="1"/>
              <a:t>Idenity</a:t>
            </a:r>
            <a:r>
              <a:rPr lang="es-ES" dirty="0"/>
              <a:t> Framework </a:t>
            </a:r>
            <a:r>
              <a:rPr lang="es-ES" dirty="0" err="1"/>
              <a:t>Experience</a:t>
            </a:r>
            <a:endParaRPr lang="es-ES" dirty="0"/>
          </a:p>
        </p:txBody>
      </p:sp>
    </p:spTree>
    <p:extLst>
      <p:ext uri="{BB962C8B-B14F-4D97-AF65-F5344CB8AC3E}">
        <p14:creationId xmlns:p14="http://schemas.microsoft.com/office/powerpoint/2010/main" val="256122938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6DF39C9-B5B6-5E43-8C39-509F0F607665}"/>
              </a:ext>
            </a:extLst>
          </p:cNvPr>
          <p:cNvSpPr>
            <a:spLocks noGrp="1"/>
          </p:cNvSpPr>
          <p:nvPr>
            <p:ph type="body" sz="quarter" idx="12"/>
          </p:nvPr>
        </p:nvSpPr>
        <p:spPr/>
        <p:txBody>
          <a:bodyPr/>
          <a:lstStyle/>
          <a:p>
            <a:r>
              <a:rPr lang="es-ES" dirty="0" err="1"/>
              <a:t>Instalation</a:t>
            </a:r>
            <a:endParaRPr lang="en-ES" dirty="0"/>
          </a:p>
        </p:txBody>
      </p:sp>
      <p:sp>
        <p:nvSpPr>
          <p:cNvPr id="5" name="Text Placeholder 4">
            <a:extLst>
              <a:ext uri="{FF2B5EF4-FFF2-40B4-BE49-F238E27FC236}">
                <a16:creationId xmlns:a16="http://schemas.microsoft.com/office/drawing/2014/main" id="{87DA1AD1-3B5E-9A41-9B65-C21D3B1BF937}"/>
              </a:ext>
            </a:extLst>
          </p:cNvPr>
          <p:cNvSpPr>
            <a:spLocks noGrp="1"/>
          </p:cNvSpPr>
          <p:nvPr>
            <p:ph type="body" sz="quarter" idx="13"/>
          </p:nvPr>
        </p:nvSpPr>
        <p:spPr/>
        <p:txBody>
          <a:bodyPr/>
          <a:lstStyle/>
          <a:p>
            <a:r>
              <a:rPr lang="es-ES" dirty="0" err="1"/>
              <a:t>Tenant</a:t>
            </a:r>
            <a:endParaRPr lang="es-ES" dirty="0"/>
          </a:p>
          <a:p>
            <a:r>
              <a:rPr lang="es-ES" dirty="0" err="1"/>
              <a:t>Register</a:t>
            </a:r>
            <a:r>
              <a:rPr lang="es-ES" dirty="0"/>
              <a:t> </a:t>
            </a:r>
            <a:r>
              <a:rPr lang="es-ES" dirty="0" err="1"/>
              <a:t>Applications</a:t>
            </a:r>
            <a:endParaRPr lang="es-ES" dirty="0"/>
          </a:p>
          <a:p>
            <a:r>
              <a:rPr lang="es-ES" dirty="0" err="1"/>
              <a:t>Create</a:t>
            </a:r>
            <a:r>
              <a:rPr lang="es-ES" dirty="0"/>
              <a:t> </a:t>
            </a:r>
            <a:r>
              <a:rPr lang="es-ES" dirty="0" err="1"/>
              <a:t>Custom</a:t>
            </a:r>
            <a:r>
              <a:rPr lang="es-ES" dirty="0"/>
              <a:t> </a:t>
            </a:r>
            <a:r>
              <a:rPr lang="es-ES" dirty="0" err="1"/>
              <a:t>Policies</a:t>
            </a:r>
            <a:endParaRPr lang="en-ES" dirty="0"/>
          </a:p>
        </p:txBody>
      </p:sp>
    </p:spTree>
    <p:extLst>
      <p:ext uri="{BB962C8B-B14F-4D97-AF65-F5344CB8AC3E}">
        <p14:creationId xmlns:p14="http://schemas.microsoft.com/office/powerpoint/2010/main" val="3506751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8383699-9BD7-1D46-9AF1-9297AB588532}"/>
              </a:ext>
            </a:extLst>
          </p:cNvPr>
          <p:cNvSpPr>
            <a:spLocks noGrp="1"/>
          </p:cNvSpPr>
          <p:nvPr>
            <p:ph type="body" sz="quarter" idx="12"/>
          </p:nvPr>
        </p:nvSpPr>
        <p:spPr>
          <a:xfrm>
            <a:off x="911224" y="1506375"/>
            <a:ext cx="8169275" cy="651610"/>
          </a:xfrm>
        </p:spPr>
        <p:txBody>
          <a:bodyPr/>
          <a:lstStyle/>
          <a:p>
            <a:r>
              <a:rPr lang="es-ES" dirty="0" err="1"/>
              <a:t>Create</a:t>
            </a:r>
            <a:r>
              <a:rPr lang="es-ES" dirty="0"/>
              <a:t> </a:t>
            </a:r>
            <a:r>
              <a:rPr lang="es-ES" dirty="0" err="1"/>
              <a:t>Tenant</a:t>
            </a:r>
            <a:r>
              <a:rPr lang="es-ES" dirty="0"/>
              <a:t> Azure B2C</a:t>
            </a:r>
            <a:endParaRPr lang="en-ES" dirty="0"/>
          </a:p>
        </p:txBody>
      </p:sp>
      <p:sp>
        <p:nvSpPr>
          <p:cNvPr id="5" name="Text Placeholder 4">
            <a:extLst>
              <a:ext uri="{FF2B5EF4-FFF2-40B4-BE49-F238E27FC236}">
                <a16:creationId xmlns:a16="http://schemas.microsoft.com/office/drawing/2014/main" id="{0A4F351C-9EB3-7147-87DB-7983F51F9FA7}"/>
              </a:ext>
            </a:extLst>
          </p:cNvPr>
          <p:cNvSpPr>
            <a:spLocks noGrp="1"/>
          </p:cNvSpPr>
          <p:nvPr>
            <p:ph type="body" sz="quarter" idx="13"/>
          </p:nvPr>
        </p:nvSpPr>
        <p:spPr/>
        <p:txBody>
          <a:bodyPr/>
          <a:lstStyle/>
          <a:p>
            <a:r>
              <a:rPr lang="en-US" b="0" i="0" dirty="0">
                <a:solidFill>
                  <a:srgbClr val="171717"/>
                </a:solidFill>
                <a:effectLst/>
                <a:latin typeface="Segoe UI" panose="020B0502040204020203" pitchFamily="34" charset="0"/>
              </a:rPr>
              <a:t>Before your applications can interact with Azure Active Directory B2C, they must be registered in a tenant that you manage.</a:t>
            </a:r>
            <a:endParaRPr lang="en-ES" dirty="0"/>
          </a:p>
        </p:txBody>
      </p:sp>
      <p:sp>
        <p:nvSpPr>
          <p:cNvPr id="6" name="Text Placeholder 5">
            <a:extLst>
              <a:ext uri="{FF2B5EF4-FFF2-40B4-BE49-F238E27FC236}">
                <a16:creationId xmlns:a16="http://schemas.microsoft.com/office/drawing/2014/main" id="{76C4775A-BE5C-364C-AA35-ED5DFB0F4109}"/>
              </a:ext>
            </a:extLst>
          </p:cNvPr>
          <p:cNvSpPr>
            <a:spLocks noGrp="1"/>
          </p:cNvSpPr>
          <p:nvPr>
            <p:ph type="body" sz="quarter" idx="14"/>
          </p:nvPr>
        </p:nvSpPr>
        <p:spPr/>
        <p:txBody>
          <a:bodyPr/>
          <a:lstStyle/>
          <a:p>
            <a:r>
              <a:rPr lang="es-ES" sz="2000" dirty="0" err="1"/>
              <a:t>Create</a:t>
            </a:r>
            <a:r>
              <a:rPr lang="es-ES" sz="2000" dirty="0"/>
              <a:t> </a:t>
            </a:r>
            <a:r>
              <a:rPr lang="es-ES" sz="2000" dirty="0" err="1"/>
              <a:t>an</a:t>
            </a:r>
            <a:r>
              <a:rPr lang="es-ES" sz="2000" dirty="0"/>
              <a:t> Azure AD B2C </a:t>
            </a:r>
            <a:r>
              <a:rPr lang="es-ES" sz="2000" dirty="0" err="1"/>
              <a:t>Tenant</a:t>
            </a:r>
            <a:endParaRPr lang="es-ES" sz="2000" dirty="0"/>
          </a:p>
          <a:p>
            <a:r>
              <a:rPr lang="es-ES" sz="2000" dirty="0" err="1"/>
              <a:t>Lik</a:t>
            </a:r>
            <a:r>
              <a:rPr lang="es-ES" sz="2000" dirty="0"/>
              <a:t> </a:t>
            </a:r>
            <a:r>
              <a:rPr lang="es-ES" sz="2000" dirty="0" err="1"/>
              <a:t>your</a:t>
            </a:r>
            <a:r>
              <a:rPr lang="es-ES" sz="2000" dirty="0"/>
              <a:t> </a:t>
            </a:r>
            <a:r>
              <a:rPr lang="es-ES" sz="2000" dirty="0" err="1"/>
              <a:t>tenant</a:t>
            </a:r>
            <a:r>
              <a:rPr lang="es-ES" sz="2000" dirty="0"/>
              <a:t> </a:t>
            </a:r>
            <a:r>
              <a:rPr lang="es-ES" sz="2000" dirty="0" err="1"/>
              <a:t>to</a:t>
            </a:r>
            <a:r>
              <a:rPr lang="es-ES" sz="2000" dirty="0"/>
              <a:t> </a:t>
            </a:r>
            <a:r>
              <a:rPr lang="es-ES" sz="2000" dirty="0" err="1"/>
              <a:t>your</a:t>
            </a:r>
            <a:r>
              <a:rPr lang="es-ES" sz="2000" dirty="0"/>
              <a:t> </a:t>
            </a:r>
            <a:r>
              <a:rPr lang="es-ES" sz="2000" dirty="0" err="1"/>
              <a:t>repository</a:t>
            </a:r>
            <a:endParaRPr lang="es-ES" sz="2000" dirty="0"/>
          </a:p>
          <a:p>
            <a:r>
              <a:rPr lang="es-ES" sz="2000" dirty="0"/>
              <a:t>Switch </a:t>
            </a:r>
            <a:r>
              <a:rPr lang="es-ES" sz="2000" dirty="0" err="1"/>
              <a:t>to</a:t>
            </a:r>
            <a:r>
              <a:rPr lang="es-ES" sz="2000" dirty="0"/>
              <a:t> </a:t>
            </a:r>
            <a:r>
              <a:rPr lang="es-ES" sz="2000" dirty="0" err="1"/>
              <a:t>the</a:t>
            </a:r>
            <a:r>
              <a:rPr lang="es-ES" sz="2000" dirty="0"/>
              <a:t> Azure AD B2C </a:t>
            </a:r>
            <a:r>
              <a:rPr lang="es-ES" sz="2000" dirty="0" err="1"/>
              <a:t>tenant</a:t>
            </a:r>
            <a:r>
              <a:rPr lang="es-ES" sz="2000" dirty="0"/>
              <a:t> </a:t>
            </a:r>
            <a:r>
              <a:rPr lang="es-ES" sz="2000" dirty="0" err="1"/>
              <a:t>directory</a:t>
            </a:r>
            <a:endParaRPr lang="es-ES" sz="2000" dirty="0"/>
          </a:p>
          <a:p>
            <a:r>
              <a:rPr lang="es-ES" sz="2000" dirty="0" err="1"/>
              <a:t>Add</a:t>
            </a:r>
            <a:r>
              <a:rPr lang="es-ES" sz="2000" dirty="0"/>
              <a:t> </a:t>
            </a:r>
            <a:r>
              <a:rPr lang="es-ES" sz="2000" dirty="0" err="1"/>
              <a:t>the</a:t>
            </a:r>
            <a:r>
              <a:rPr lang="es-ES" sz="2000" dirty="0"/>
              <a:t> Azure AD B2C </a:t>
            </a:r>
            <a:r>
              <a:rPr lang="es-ES" sz="2000" dirty="0" err="1"/>
              <a:t>resource</a:t>
            </a:r>
            <a:r>
              <a:rPr lang="es-ES" sz="2000" dirty="0"/>
              <a:t> as Favorite in </a:t>
            </a:r>
            <a:r>
              <a:rPr lang="es-ES" sz="2000" dirty="0" err="1"/>
              <a:t>the</a:t>
            </a:r>
            <a:r>
              <a:rPr lang="es-ES" sz="2000" dirty="0"/>
              <a:t> Azure Portal</a:t>
            </a:r>
            <a:endParaRPr lang="en-ES" sz="2000" dirty="0"/>
          </a:p>
        </p:txBody>
      </p:sp>
    </p:spTree>
    <p:extLst>
      <p:ext uri="{BB962C8B-B14F-4D97-AF65-F5344CB8AC3E}">
        <p14:creationId xmlns:p14="http://schemas.microsoft.com/office/powerpoint/2010/main" val="335398059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8383699-9BD7-1D46-9AF1-9297AB588532}"/>
              </a:ext>
            </a:extLst>
          </p:cNvPr>
          <p:cNvSpPr>
            <a:spLocks noGrp="1"/>
          </p:cNvSpPr>
          <p:nvPr>
            <p:ph type="body" sz="quarter" idx="12"/>
          </p:nvPr>
        </p:nvSpPr>
        <p:spPr>
          <a:xfrm>
            <a:off x="911224" y="1506375"/>
            <a:ext cx="8728075" cy="651610"/>
          </a:xfrm>
        </p:spPr>
        <p:txBody>
          <a:bodyPr/>
          <a:lstStyle/>
          <a:p>
            <a:r>
              <a:rPr lang="es-ES" dirty="0" err="1"/>
              <a:t>Register</a:t>
            </a:r>
            <a:r>
              <a:rPr lang="es-ES" dirty="0"/>
              <a:t> a web </a:t>
            </a:r>
            <a:r>
              <a:rPr lang="es-ES" dirty="0" err="1"/>
              <a:t>application</a:t>
            </a:r>
            <a:endParaRPr lang="en-ES" dirty="0"/>
          </a:p>
        </p:txBody>
      </p:sp>
      <p:sp>
        <p:nvSpPr>
          <p:cNvPr id="5" name="Text Placeholder 4">
            <a:extLst>
              <a:ext uri="{FF2B5EF4-FFF2-40B4-BE49-F238E27FC236}">
                <a16:creationId xmlns:a16="http://schemas.microsoft.com/office/drawing/2014/main" id="{0A4F351C-9EB3-7147-87DB-7983F51F9FA7}"/>
              </a:ext>
            </a:extLst>
          </p:cNvPr>
          <p:cNvSpPr>
            <a:spLocks noGrp="1"/>
          </p:cNvSpPr>
          <p:nvPr>
            <p:ph type="body" sz="quarter" idx="13"/>
          </p:nvPr>
        </p:nvSpPr>
        <p:spPr/>
        <p:txBody>
          <a:bodyPr/>
          <a:lstStyle/>
          <a:p>
            <a:r>
              <a:rPr lang="en-US" b="0" i="0" dirty="0">
                <a:solidFill>
                  <a:srgbClr val="171717"/>
                </a:solidFill>
                <a:effectLst/>
                <a:latin typeface="Segoe UI" panose="020B0502040204020203" pitchFamily="34" charset="0"/>
              </a:rPr>
              <a:t>Before your applications can interact with Azure Active Directory B2C, they must be registered in a tenant that you manage</a:t>
            </a:r>
            <a:endParaRPr lang="en-ES" dirty="0"/>
          </a:p>
        </p:txBody>
      </p:sp>
      <p:sp>
        <p:nvSpPr>
          <p:cNvPr id="6" name="Text Placeholder 5">
            <a:extLst>
              <a:ext uri="{FF2B5EF4-FFF2-40B4-BE49-F238E27FC236}">
                <a16:creationId xmlns:a16="http://schemas.microsoft.com/office/drawing/2014/main" id="{76C4775A-BE5C-364C-AA35-ED5DFB0F4109}"/>
              </a:ext>
            </a:extLst>
          </p:cNvPr>
          <p:cNvSpPr>
            <a:spLocks noGrp="1"/>
          </p:cNvSpPr>
          <p:nvPr>
            <p:ph type="body" sz="quarter" idx="14"/>
          </p:nvPr>
        </p:nvSpPr>
        <p:spPr/>
        <p:txBody>
          <a:bodyPr/>
          <a:lstStyle/>
          <a:p>
            <a:r>
              <a:rPr lang="es-ES" sz="2000" dirty="0" err="1"/>
              <a:t>Register</a:t>
            </a:r>
            <a:r>
              <a:rPr lang="es-ES" sz="2000" dirty="0"/>
              <a:t> web </a:t>
            </a:r>
            <a:r>
              <a:rPr lang="es-ES" sz="2000" dirty="0" err="1"/>
              <a:t>application</a:t>
            </a:r>
            <a:endParaRPr lang="es-ES" sz="2000" dirty="0"/>
          </a:p>
          <a:p>
            <a:r>
              <a:rPr lang="es-ES" sz="2000" dirty="0" err="1"/>
              <a:t>Crete</a:t>
            </a:r>
            <a:r>
              <a:rPr lang="es-ES" sz="2000" dirty="0"/>
              <a:t> a </a:t>
            </a:r>
            <a:r>
              <a:rPr lang="es-ES" sz="2000" dirty="0" err="1"/>
              <a:t>client</a:t>
            </a:r>
            <a:r>
              <a:rPr lang="es-ES" sz="2000" dirty="0"/>
              <a:t> </a:t>
            </a:r>
            <a:r>
              <a:rPr lang="es-ES" sz="2000" dirty="0" err="1"/>
              <a:t>secret</a:t>
            </a:r>
            <a:endParaRPr lang="es-ES" sz="2000" dirty="0"/>
          </a:p>
          <a:p>
            <a:r>
              <a:rPr lang="es-ES" sz="2000" dirty="0" err="1"/>
              <a:t>Enable</a:t>
            </a:r>
            <a:r>
              <a:rPr lang="es-ES" sz="2000" dirty="0"/>
              <a:t> ID token </a:t>
            </a:r>
            <a:r>
              <a:rPr lang="es-ES" sz="2000" dirty="0" err="1"/>
              <a:t>impicit</a:t>
            </a:r>
            <a:r>
              <a:rPr lang="es-ES" sz="2000" dirty="0"/>
              <a:t> </a:t>
            </a:r>
            <a:r>
              <a:rPr lang="es-ES" sz="2000" dirty="0" err="1"/>
              <a:t>grant</a:t>
            </a:r>
            <a:endParaRPr lang="en-ES" sz="2000" dirty="0"/>
          </a:p>
        </p:txBody>
      </p:sp>
    </p:spTree>
    <p:extLst>
      <p:ext uri="{BB962C8B-B14F-4D97-AF65-F5344CB8AC3E}">
        <p14:creationId xmlns:p14="http://schemas.microsoft.com/office/powerpoint/2010/main" val="68603150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8383699-9BD7-1D46-9AF1-9297AB588532}"/>
              </a:ext>
            </a:extLst>
          </p:cNvPr>
          <p:cNvSpPr>
            <a:spLocks noGrp="1"/>
          </p:cNvSpPr>
          <p:nvPr>
            <p:ph type="body" sz="quarter" idx="12"/>
          </p:nvPr>
        </p:nvSpPr>
        <p:spPr/>
        <p:txBody>
          <a:bodyPr/>
          <a:lstStyle/>
          <a:p>
            <a:r>
              <a:rPr lang="es-ES" dirty="0" err="1"/>
              <a:t>Create</a:t>
            </a:r>
            <a:r>
              <a:rPr lang="es-ES" dirty="0"/>
              <a:t> </a:t>
            </a:r>
            <a:r>
              <a:rPr lang="es-ES" dirty="0" err="1"/>
              <a:t>custom</a:t>
            </a:r>
            <a:r>
              <a:rPr lang="es-ES" dirty="0"/>
              <a:t> </a:t>
            </a:r>
            <a:r>
              <a:rPr lang="es-ES" dirty="0" err="1"/>
              <a:t>policies</a:t>
            </a:r>
            <a:endParaRPr lang="en-ES" dirty="0"/>
          </a:p>
        </p:txBody>
      </p:sp>
      <p:sp>
        <p:nvSpPr>
          <p:cNvPr id="5" name="Text Placeholder 4">
            <a:extLst>
              <a:ext uri="{FF2B5EF4-FFF2-40B4-BE49-F238E27FC236}">
                <a16:creationId xmlns:a16="http://schemas.microsoft.com/office/drawing/2014/main" id="{0A4F351C-9EB3-7147-87DB-7983F51F9FA7}"/>
              </a:ext>
            </a:extLst>
          </p:cNvPr>
          <p:cNvSpPr>
            <a:spLocks noGrp="1"/>
          </p:cNvSpPr>
          <p:nvPr>
            <p:ph type="body" sz="quarter" idx="13"/>
          </p:nvPr>
        </p:nvSpPr>
        <p:spPr/>
        <p:txBody>
          <a:bodyPr/>
          <a:lstStyle/>
          <a:p>
            <a:r>
              <a:rPr lang="en-US" b="0" i="0" dirty="0">
                <a:solidFill>
                  <a:srgbClr val="171717"/>
                </a:solidFill>
                <a:effectLst/>
                <a:latin typeface="Segoe UI" panose="020B0502040204020203" pitchFamily="34" charset="0"/>
              </a:rPr>
              <a:t>Custom policies are configuration files that define the behavior of your Azure Active Directory B2C tenant</a:t>
            </a:r>
            <a:endParaRPr lang="en-ES" dirty="0"/>
          </a:p>
        </p:txBody>
      </p:sp>
      <p:sp>
        <p:nvSpPr>
          <p:cNvPr id="6" name="Text Placeholder 5">
            <a:extLst>
              <a:ext uri="{FF2B5EF4-FFF2-40B4-BE49-F238E27FC236}">
                <a16:creationId xmlns:a16="http://schemas.microsoft.com/office/drawing/2014/main" id="{76C4775A-BE5C-364C-AA35-ED5DFB0F4109}"/>
              </a:ext>
            </a:extLst>
          </p:cNvPr>
          <p:cNvSpPr>
            <a:spLocks noGrp="1"/>
          </p:cNvSpPr>
          <p:nvPr>
            <p:ph type="body" sz="quarter" idx="14"/>
          </p:nvPr>
        </p:nvSpPr>
        <p:spPr/>
        <p:txBody>
          <a:bodyPr/>
          <a:lstStyle/>
          <a:p>
            <a:r>
              <a:rPr lang="es-ES" sz="2000" dirty="0" err="1"/>
              <a:t>Create</a:t>
            </a:r>
            <a:r>
              <a:rPr lang="es-ES" sz="2000" dirty="0"/>
              <a:t> </a:t>
            </a:r>
            <a:r>
              <a:rPr lang="es-ES" sz="2000" dirty="0" err="1"/>
              <a:t>Policy</a:t>
            </a:r>
            <a:r>
              <a:rPr lang="es-ES" sz="2000" dirty="0"/>
              <a:t> </a:t>
            </a:r>
            <a:r>
              <a:rPr lang="es-ES" sz="2000" dirty="0" err="1"/>
              <a:t>Keys</a:t>
            </a:r>
            <a:endParaRPr lang="es-ES" sz="2000" dirty="0"/>
          </a:p>
          <a:p>
            <a:r>
              <a:rPr lang="es-ES" sz="2000" dirty="0" err="1"/>
              <a:t>Register</a:t>
            </a:r>
            <a:r>
              <a:rPr lang="es-ES" sz="2000" dirty="0"/>
              <a:t> </a:t>
            </a:r>
            <a:r>
              <a:rPr lang="es-ES" sz="2000" dirty="0" err="1"/>
              <a:t>Identity</a:t>
            </a:r>
            <a:r>
              <a:rPr lang="es-ES" sz="2000" dirty="0"/>
              <a:t> </a:t>
            </a:r>
            <a:r>
              <a:rPr lang="es-ES" sz="2000" dirty="0" err="1"/>
              <a:t>Experience</a:t>
            </a:r>
            <a:r>
              <a:rPr lang="es-ES" sz="2000" dirty="0"/>
              <a:t> Framework </a:t>
            </a:r>
            <a:r>
              <a:rPr lang="es-ES" sz="2000" dirty="0" err="1"/>
              <a:t>applications</a:t>
            </a:r>
            <a:endParaRPr lang="es-ES" sz="2000" dirty="0"/>
          </a:p>
          <a:p>
            <a:r>
              <a:rPr lang="es-ES" sz="2000" dirty="0" err="1"/>
              <a:t>Dowload</a:t>
            </a:r>
            <a:r>
              <a:rPr lang="es-ES" sz="2000" dirty="0"/>
              <a:t>/</a:t>
            </a:r>
            <a:r>
              <a:rPr lang="es-ES" sz="2000" dirty="0" err="1"/>
              <a:t>Upload</a:t>
            </a:r>
            <a:r>
              <a:rPr lang="es-ES" sz="2000" dirty="0"/>
              <a:t> </a:t>
            </a:r>
            <a:r>
              <a:rPr lang="es-ES" sz="2000" dirty="0" err="1"/>
              <a:t>policies</a:t>
            </a:r>
            <a:endParaRPr lang="en-ES" sz="2000" dirty="0"/>
          </a:p>
        </p:txBody>
      </p:sp>
    </p:spTree>
    <p:extLst>
      <p:ext uri="{BB962C8B-B14F-4D97-AF65-F5344CB8AC3E}">
        <p14:creationId xmlns:p14="http://schemas.microsoft.com/office/powerpoint/2010/main" val="33469095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1D94ECD-6E96-72E2-6AD1-4743DC1084EA}"/>
              </a:ext>
            </a:extLst>
          </p:cNvPr>
          <p:cNvSpPr>
            <a:spLocks noGrp="1"/>
          </p:cNvSpPr>
          <p:nvPr>
            <p:ph type="body" sz="quarter" idx="12"/>
          </p:nvPr>
        </p:nvSpPr>
        <p:spPr/>
        <p:txBody>
          <a:bodyPr/>
          <a:lstStyle/>
          <a:p>
            <a:r>
              <a:rPr lang="en-GB" dirty="0"/>
              <a:t>Differences between AD and AD B2C</a:t>
            </a:r>
          </a:p>
        </p:txBody>
      </p:sp>
      <p:sp>
        <p:nvSpPr>
          <p:cNvPr id="3" name="Text Placeholder 2">
            <a:extLst>
              <a:ext uri="{FF2B5EF4-FFF2-40B4-BE49-F238E27FC236}">
                <a16:creationId xmlns:a16="http://schemas.microsoft.com/office/drawing/2014/main" id="{3A591B97-221F-B2F5-CDC1-62BA0EEFA072}"/>
              </a:ext>
            </a:extLst>
          </p:cNvPr>
          <p:cNvSpPr>
            <a:spLocks noGrp="1"/>
          </p:cNvSpPr>
          <p:nvPr>
            <p:ph type="body" sz="quarter" idx="13"/>
          </p:nvPr>
        </p:nvSpPr>
        <p:spPr>
          <a:xfrm>
            <a:off x="910432" y="2922891"/>
            <a:ext cx="7777163" cy="651610"/>
          </a:xfrm>
        </p:spPr>
        <p:txBody>
          <a:bodyPr/>
          <a:lstStyle/>
          <a:p>
            <a:endParaRPr lang="en-GB" dirty="0"/>
          </a:p>
        </p:txBody>
      </p:sp>
      <p:sp>
        <p:nvSpPr>
          <p:cNvPr id="4" name="Text Placeholder 3">
            <a:extLst>
              <a:ext uri="{FF2B5EF4-FFF2-40B4-BE49-F238E27FC236}">
                <a16:creationId xmlns:a16="http://schemas.microsoft.com/office/drawing/2014/main" id="{E763C470-F28C-B294-BE44-4FF351F365C9}"/>
              </a:ext>
            </a:extLst>
          </p:cNvPr>
          <p:cNvSpPr>
            <a:spLocks noGrp="1"/>
          </p:cNvSpPr>
          <p:nvPr>
            <p:ph type="body" sz="quarter" idx="14"/>
          </p:nvPr>
        </p:nvSpPr>
        <p:spPr>
          <a:xfrm>
            <a:off x="910432" y="3699456"/>
            <a:ext cx="7777163" cy="2916238"/>
          </a:xfrm>
        </p:spPr>
        <p:txBody>
          <a:bodyPr/>
          <a:lstStyle/>
          <a:p>
            <a:endParaRPr lang="en-GB" dirty="0"/>
          </a:p>
        </p:txBody>
      </p:sp>
    </p:spTree>
    <p:extLst>
      <p:ext uri="{BB962C8B-B14F-4D97-AF65-F5344CB8AC3E}">
        <p14:creationId xmlns:p14="http://schemas.microsoft.com/office/powerpoint/2010/main" val="221760210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FB946D7-1CA4-446E-8795-007CACFDE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192416F2-BC84-4D7C-80C6-6296C10C3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795338" y="981075"/>
            <a:ext cx="10601325" cy="4552949"/>
          </a:xfrm>
          <a:prstGeom prst="rect">
            <a:avLst/>
          </a:prstGeom>
          <a:solidFill>
            <a:schemeClr val="bg1"/>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3334FF11-BB17-C650-C8CE-D72DC84F6071}"/>
              </a:ext>
            </a:extLst>
          </p:cNvPr>
          <p:cNvSpPr>
            <a:spLocks noGrp="1"/>
          </p:cNvSpPr>
          <p:nvPr>
            <p:ph type="title"/>
          </p:nvPr>
        </p:nvSpPr>
        <p:spPr>
          <a:xfrm>
            <a:off x="1537097" y="1428750"/>
            <a:ext cx="9117807" cy="2105026"/>
          </a:xfrm>
        </p:spPr>
        <p:txBody>
          <a:bodyPr vert="horz" lIns="91440" tIns="45720" rIns="91440" bIns="45720" rtlCol="0" anchor="b">
            <a:normAutofit/>
          </a:bodyPr>
          <a:lstStyle/>
          <a:p>
            <a:pPr algn="ctr"/>
            <a:r>
              <a:rPr lang="es-ES" sz="6000" kern="1200" dirty="0" err="1">
                <a:solidFill>
                  <a:schemeClr val="tx1"/>
                </a:solidFill>
                <a:latin typeface="+mj-lt"/>
                <a:ea typeface="+mj-ea"/>
                <a:cs typeface="+mj-cs"/>
              </a:rPr>
              <a:t>Instalation</a:t>
            </a:r>
            <a:r>
              <a:rPr lang="es-ES" sz="6000" kern="1200" dirty="0">
                <a:solidFill>
                  <a:schemeClr val="tx1"/>
                </a:solidFill>
                <a:latin typeface="+mj-lt"/>
                <a:ea typeface="+mj-ea"/>
                <a:cs typeface="+mj-cs"/>
              </a:rPr>
              <a:t> </a:t>
            </a:r>
            <a:r>
              <a:rPr lang="es-ES" sz="6000" kern="1200" dirty="0" err="1">
                <a:solidFill>
                  <a:schemeClr val="tx1"/>
                </a:solidFill>
                <a:latin typeface="+mj-lt"/>
                <a:ea typeface="+mj-ea"/>
                <a:cs typeface="+mj-cs"/>
              </a:rPr>
              <a:t>Exercise</a:t>
            </a:r>
            <a:endParaRPr lang="en-US" sz="6000" kern="1200" dirty="0">
              <a:solidFill>
                <a:schemeClr val="tx1"/>
              </a:solidFill>
              <a:latin typeface="+mj-lt"/>
              <a:ea typeface="+mj-ea"/>
              <a:cs typeface="+mj-cs"/>
            </a:endParaRPr>
          </a:p>
        </p:txBody>
      </p:sp>
      <p:cxnSp>
        <p:nvCxnSpPr>
          <p:cNvPr id="11" name="Straight Connector 10">
            <a:extLst>
              <a:ext uri="{FF2B5EF4-FFF2-40B4-BE49-F238E27FC236}">
                <a16:creationId xmlns:a16="http://schemas.microsoft.com/office/drawing/2014/main" id="{2330623A-AB89-4E04-AC9A-2BAFBF85AE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352800" y="3771366"/>
            <a:ext cx="5486400" cy="0"/>
          </a:xfrm>
          <a:prstGeom prst="line">
            <a:avLst/>
          </a:prstGeom>
          <a:ln w="222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0450874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6DF39C9-B5B6-5E43-8C39-509F0F607665}"/>
              </a:ext>
            </a:extLst>
          </p:cNvPr>
          <p:cNvSpPr>
            <a:spLocks noGrp="1"/>
          </p:cNvSpPr>
          <p:nvPr>
            <p:ph type="body" sz="quarter" idx="12"/>
          </p:nvPr>
        </p:nvSpPr>
        <p:spPr>
          <a:xfrm>
            <a:off x="911225" y="1798982"/>
            <a:ext cx="10048875" cy="1351721"/>
          </a:xfrm>
        </p:spPr>
        <p:txBody>
          <a:bodyPr/>
          <a:lstStyle/>
          <a:p>
            <a:r>
              <a:rPr lang="es-ES" dirty="0" err="1"/>
              <a:t>Custom</a:t>
            </a:r>
            <a:r>
              <a:rPr lang="es-ES" dirty="0"/>
              <a:t> </a:t>
            </a:r>
            <a:r>
              <a:rPr lang="es-ES" dirty="0" err="1"/>
              <a:t>Policy</a:t>
            </a:r>
            <a:r>
              <a:rPr lang="es-ES" dirty="0"/>
              <a:t> </a:t>
            </a:r>
            <a:r>
              <a:rPr lang="es-ES" dirty="0" err="1"/>
              <a:t>Schema</a:t>
            </a:r>
            <a:endParaRPr lang="en-ES" dirty="0"/>
          </a:p>
        </p:txBody>
      </p:sp>
      <p:sp>
        <p:nvSpPr>
          <p:cNvPr id="5" name="Text Placeholder 4">
            <a:extLst>
              <a:ext uri="{FF2B5EF4-FFF2-40B4-BE49-F238E27FC236}">
                <a16:creationId xmlns:a16="http://schemas.microsoft.com/office/drawing/2014/main" id="{87DA1AD1-3B5E-9A41-9B65-C21D3B1BF937}"/>
              </a:ext>
            </a:extLst>
          </p:cNvPr>
          <p:cNvSpPr>
            <a:spLocks noGrp="1"/>
          </p:cNvSpPr>
          <p:nvPr>
            <p:ph type="body" sz="quarter" idx="13"/>
          </p:nvPr>
        </p:nvSpPr>
        <p:spPr/>
        <p:txBody>
          <a:bodyPr/>
          <a:lstStyle/>
          <a:p>
            <a:r>
              <a:rPr lang="es-ES" dirty="0"/>
              <a:t>Trust Framework </a:t>
            </a:r>
            <a:r>
              <a:rPr lang="es-ES" dirty="0" err="1"/>
              <a:t>Policy</a:t>
            </a:r>
            <a:endParaRPr lang="es-ES" dirty="0"/>
          </a:p>
          <a:p>
            <a:r>
              <a:rPr lang="es-ES" dirty="0" err="1"/>
              <a:t>Building</a:t>
            </a:r>
            <a:r>
              <a:rPr lang="es-ES" dirty="0"/>
              <a:t> Blocks</a:t>
            </a:r>
          </a:p>
          <a:p>
            <a:r>
              <a:rPr lang="es-ES" dirty="0" err="1"/>
              <a:t>Claims</a:t>
            </a:r>
            <a:r>
              <a:rPr lang="es-ES" dirty="0"/>
              <a:t> </a:t>
            </a:r>
            <a:r>
              <a:rPr lang="es-ES" dirty="0" err="1"/>
              <a:t>Providers</a:t>
            </a:r>
            <a:endParaRPr lang="es-ES" dirty="0"/>
          </a:p>
          <a:p>
            <a:r>
              <a:rPr lang="es-ES" dirty="0" err="1"/>
              <a:t>User</a:t>
            </a:r>
            <a:r>
              <a:rPr lang="es-ES" dirty="0"/>
              <a:t> </a:t>
            </a:r>
            <a:r>
              <a:rPr lang="es-ES" dirty="0" err="1"/>
              <a:t>Journeys</a:t>
            </a:r>
            <a:endParaRPr lang="es-ES" dirty="0"/>
          </a:p>
          <a:p>
            <a:r>
              <a:rPr lang="es-ES" dirty="0" err="1"/>
              <a:t>Reliying</a:t>
            </a:r>
            <a:r>
              <a:rPr lang="es-ES" dirty="0"/>
              <a:t> </a:t>
            </a:r>
            <a:r>
              <a:rPr lang="es-ES" dirty="0" err="1"/>
              <a:t>Party</a:t>
            </a:r>
            <a:endParaRPr lang="es-ES" dirty="0"/>
          </a:p>
          <a:p>
            <a:r>
              <a:rPr lang="es-ES" dirty="0" err="1"/>
              <a:t>Claim</a:t>
            </a:r>
            <a:r>
              <a:rPr lang="es-ES" dirty="0"/>
              <a:t> </a:t>
            </a:r>
            <a:r>
              <a:rPr lang="es-ES" dirty="0" err="1"/>
              <a:t>Resolvers</a:t>
            </a:r>
            <a:endParaRPr lang="en-ES" dirty="0"/>
          </a:p>
        </p:txBody>
      </p:sp>
    </p:spTree>
    <p:extLst>
      <p:ext uri="{BB962C8B-B14F-4D97-AF65-F5344CB8AC3E}">
        <p14:creationId xmlns:p14="http://schemas.microsoft.com/office/powerpoint/2010/main" val="377770640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6DF39C9-B5B6-5E43-8C39-509F0F607665}"/>
              </a:ext>
            </a:extLst>
          </p:cNvPr>
          <p:cNvSpPr>
            <a:spLocks noGrp="1"/>
          </p:cNvSpPr>
          <p:nvPr>
            <p:ph type="body" sz="quarter" idx="12"/>
          </p:nvPr>
        </p:nvSpPr>
        <p:spPr>
          <a:xfrm>
            <a:off x="911225" y="1798982"/>
            <a:ext cx="10048875" cy="1351721"/>
          </a:xfrm>
        </p:spPr>
        <p:txBody>
          <a:bodyPr/>
          <a:lstStyle/>
          <a:p>
            <a:r>
              <a:rPr lang="es-ES" dirty="0"/>
              <a:t>Trust Framework </a:t>
            </a:r>
            <a:r>
              <a:rPr lang="es-ES" dirty="0" err="1"/>
              <a:t>Policy</a:t>
            </a:r>
            <a:endParaRPr lang="en-ES" dirty="0"/>
          </a:p>
        </p:txBody>
      </p:sp>
      <p:sp>
        <p:nvSpPr>
          <p:cNvPr id="5" name="Text Placeholder 4">
            <a:extLst>
              <a:ext uri="{FF2B5EF4-FFF2-40B4-BE49-F238E27FC236}">
                <a16:creationId xmlns:a16="http://schemas.microsoft.com/office/drawing/2014/main" id="{87DA1AD1-3B5E-9A41-9B65-C21D3B1BF937}"/>
              </a:ext>
            </a:extLst>
          </p:cNvPr>
          <p:cNvSpPr>
            <a:spLocks noGrp="1"/>
          </p:cNvSpPr>
          <p:nvPr>
            <p:ph type="body" sz="quarter" idx="13"/>
          </p:nvPr>
        </p:nvSpPr>
        <p:spPr/>
        <p:txBody>
          <a:bodyPr/>
          <a:lstStyle/>
          <a:p>
            <a:r>
              <a:rPr lang="es-ES" dirty="0"/>
              <a:t>Trust Framework </a:t>
            </a:r>
            <a:r>
              <a:rPr lang="es-ES" dirty="0" err="1"/>
              <a:t>Policy</a:t>
            </a:r>
            <a:endParaRPr lang="es-ES" dirty="0"/>
          </a:p>
          <a:p>
            <a:r>
              <a:rPr lang="es-ES" dirty="0"/>
              <a:t>Base </a:t>
            </a:r>
            <a:r>
              <a:rPr lang="es-ES" dirty="0" err="1"/>
              <a:t>Policy</a:t>
            </a:r>
            <a:endParaRPr lang="es-ES" dirty="0"/>
          </a:p>
          <a:p>
            <a:r>
              <a:rPr lang="es-ES" dirty="0" err="1"/>
              <a:t>Policy</a:t>
            </a:r>
            <a:r>
              <a:rPr lang="es-ES" dirty="0"/>
              <a:t> Flow</a:t>
            </a:r>
            <a:endParaRPr lang="en-ES" dirty="0"/>
          </a:p>
        </p:txBody>
      </p:sp>
    </p:spTree>
    <p:extLst>
      <p:ext uri="{BB962C8B-B14F-4D97-AF65-F5344CB8AC3E}">
        <p14:creationId xmlns:p14="http://schemas.microsoft.com/office/powerpoint/2010/main" val="358225606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7CEA14-F63A-6640-8006-6F814BD0CCE2}"/>
              </a:ext>
            </a:extLst>
          </p:cNvPr>
          <p:cNvSpPr>
            <a:spLocks noGrp="1"/>
          </p:cNvSpPr>
          <p:nvPr>
            <p:ph type="body" sz="quarter" idx="12"/>
          </p:nvPr>
        </p:nvSpPr>
        <p:spPr/>
        <p:txBody>
          <a:bodyPr/>
          <a:lstStyle/>
          <a:p>
            <a:r>
              <a:rPr lang="es-ES" dirty="0"/>
              <a:t>Trust Framework </a:t>
            </a:r>
            <a:r>
              <a:rPr lang="es-ES" dirty="0" err="1"/>
              <a:t>Policy</a:t>
            </a:r>
            <a:endParaRPr lang="en-ES" dirty="0"/>
          </a:p>
          <a:p>
            <a:endParaRPr lang="en-ES" dirty="0"/>
          </a:p>
        </p:txBody>
      </p:sp>
      <p:sp>
        <p:nvSpPr>
          <p:cNvPr id="7" name="Text Placeholder 6">
            <a:extLst>
              <a:ext uri="{FF2B5EF4-FFF2-40B4-BE49-F238E27FC236}">
                <a16:creationId xmlns:a16="http://schemas.microsoft.com/office/drawing/2014/main" id="{88F0ABE9-89D2-3541-9A53-F16E26E300AA}"/>
              </a:ext>
            </a:extLst>
          </p:cNvPr>
          <p:cNvSpPr>
            <a:spLocks noGrp="1"/>
          </p:cNvSpPr>
          <p:nvPr>
            <p:ph type="body" sz="quarter" idx="15"/>
          </p:nvPr>
        </p:nvSpPr>
        <p:spPr/>
        <p:txBody>
          <a:bodyPr/>
          <a:lstStyle/>
          <a:p>
            <a:r>
              <a:rPr lang="en-US" dirty="0">
                <a:solidFill>
                  <a:schemeClr val="accent6">
                    <a:lumMod val="60000"/>
                    <a:lumOff val="40000"/>
                  </a:schemeClr>
                </a:solidFill>
              </a:rPr>
              <a:t>&lt;</a:t>
            </a:r>
            <a:r>
              <a:rPr lang="en-US" dirty="0" err="1">
                <a:solidFill>
                  <a:schemeClr val="accent6">
                    <a:lumMod val="60000"/>
                    <a:lumOff val="40000"/>
                  </a:schemeClr>
                </a:solidFill>
              </a:rPr>
              <a:t>TrustFrameworkPolicy</a:t>
            </a:r>
            <a:endParaRPr lang="en-US" dirty="0">
              <a:solidFill>
                <a:schemeClr val="accent6">
                  <a:lumMod val="60000"/>
                  <a:lumOff val="40000"/>
                </a:schemeClr>
              </a:solidFill>
            </a:endParaRPr>
          </a:p>
          <a:p>
            <a:r>
              <a:rPr lang="en-US" dirty="0"/>
              <a:t>  </a:t>
            </a:r>
            <a:r>
              <a:rPr lang="en-US" dirty="0" err="1">
                <a:solidFill>
                  <a:schemeClr val="accent6">
                    <a:lumMod val="60000"/>
                    <a:lumOff val="40000"/>
                  </a:schemeClr>
                </a:solidFill>
              </a:rPr>
              <a:t>xmlns:xsi</a:t>
            </a:r>
            <a:r>
              <a:rPr lang="en-US" dirty="0">
                <a:solidFill>
                  <a:schemeClr val="accent6">
                    <a:lumMod val="60000"/>
                    <a:lumOff val="40000"/>
                  </a:schemeClr>
                </a:solidFill>
              </a:rPr>
              <a:t>=</a:t>
            </a:r>
            <a:r>
              <a:rPr lang="en-US" dirty="0">
                <a:solidFill>
                  <a:schemeClr val="accent5">
                    <a:lumMod val="60000"/>
                    <a:lumOff val="40000"/>
                  </a:schemeClr>
                </a:solidFill>
              </a:rPr>
              <a:t>"https://www.w3.org/2001/XMLSchema-instance"</a:t>
            </a:r>
          </a:p>
          <a:p>
            <a:r>
              <a:rPr lang="en-US" dirty="0"/>
              <a:t>  </a:t>
            </a:r>
            <a:r>
              <a:rPr lang="en-US" dirty="0" err="1">
                <a:solidFill>
                  <a:schemeClr val="accent6">
                    <a:lumMod val="60000"/>
                    <a:lumOff val="40000"/>
                  </a:schemeClr>
                </a:solidFill>
              </a:rPr>
              <a:t>xmlns:xsd</a:t>
            </a:r>
            <a:r>
              <a:rPr lang="en-US" dirty="0">
                <a:solidFill>
                  <a:schemeClr val="accent6">
                    <a:lumMod val="60000"/>
                    <a:lumOff val="40000"/>
                  </a:schemeClr>
                </a:solidFill>
              </a:rPr>
              <a:t>=</a:t>
            </a:r>
            <a:r>
              <a:rPr lang="en-US" dirty="0">
                <a:solidFill>
                  <a:schemeClr val="accent5">
                    <a:lumMod val="60000"/>
                    <a:lumOff val="40000"/>
                  </a:schemeClr>
                </a:solidFill>
              </a:rPr>
              <a:t>"https://www.w3.org/2001/XMLSchema"</a:t>
            </a:r>
          </a:p>
          <a:p>
            <a:r>
              <a:rPr lang="en-US" dirty="0"/>
              <a:t>  </a:t>
            </a:r>
            <a:r>
              <a:rPr lang="en-US" dirty="0" err="1">
                <a:solidFill>
                  <a:schemeClr val="accent6">
                    <a:lumMod val="60000"/>
                    <a:lumOff val="40000"/>
                  </a:schemeClr>
                </a:solidFill>
              </a:rPr>
              <a:t>xmlns</a:t>
            </a:r>
            <a:r>
              <a:rPr lang="en-US" dirty="0">
                <a:solidFill>
                  <a:schemeClr val="accent6">
                    <a:lumMod val="60000"/>
                    <a:lumOff val="40000"/>
                  </a:schemeClr>
                </a:solidFill>
              </a:rPr>
              <a:t>=</a:t>
            </a:r>
            <a:r>
              <a:rPr lang="en-US" dirty="0">
                <a:solidFill>
                  <a:schemeClr val="accent5">
                    <a:lumMod val="60000"/>
                    <a:lumOff val="40000"/>
                  </a:schemeClr>
                </a:solidFill>
              </a:rPr>
              <a:t>"http://schemas.microsoft.com/online/</a:t>
            </a:r>
            <a:r>
              <a:rPr lang="en-US" dirty="0" err="1">
                <a:solidFill>
                  <a:schemeClr val="accent5">
                    <a:lumMod val="60000"/>
                    <a:lumOff val="40000"/>
                  </a:schemeClr>
                </a:solidFill>
              </a:rPr>
              <a:t>cpim</a:t>
            </a:r>
            <a:r>
              <a:rPr lang="en-US" dirty="0">
                <a:solidFill>
                  <a:schemeClr val="accent5">
                    <a:lumMod val="60000"/>
                    <a:lumOff val="40000"/>
                  </a:schemeClr>
                </a:solidFill>
              </a:rPr>
              <a:t>/schemas/2013/06"</a:t>
            </a:r>
          </a:p>
          <a:p>
            <a:r>
              <a:rPr lang="en-US" dirty="0"/>
              <a:t>  </a:t>
            </a:r>
            <a:r>
              <a:rPr lang="en-US" dirty="0" err="1">
                <a:solidFill>
                  <a:schemeClr val="accent6">
                    <a:lumMod val="60000"/>
                    <a:lumOff val="40000"/>
                  </a:schemeClr>
                </a:solidFill>
              </a:rPr>
              <a:t>PolicySchemaVersion</a:t>
            </a:r>
            <a:r>
              <a:rPr lang="en-US" dirty="0">
                <a:solidFill>
                  <a:schemeClr val="accent6">
                    <a:lumMod val="60000"/>
                    <a:lumOff val="40000"/>
                  </a:schemeClr>
                </a:solidFill>
              </a:rPr>
              <a:t>=</a:t>
            </a:r>
            <a:r>
              <a:rPr lang="en-US" dirty="0">
                <a:solidFill>
                  <a:schemeClr val="accent5">
                    <a:lumMod val="60000"/>
                    <a:lumOff val="40000"/>
                  </a:schemeClr>
                </a:solidFill>
              </a:rPr>
              <a:t>"0.3.0.0"</a:t>
            </a:r>
          </a:p>
          <a:p>
            <a:r>
              <a:rPr lang="en-US" dirty="0"/>
              <a:t>  </a:t>
            </a:r>
            <a:r>
              <a:rPr lang="en-US" dirty="0" err="1">
                <a:solidFill>
                  <a:schemeClr val="accent6">
                    <a:lumMod val="60000"/>
                    <a:lumOff val="40000"/>
                  </a:schemeClr>
                </a:solidFill>
              </a:rPr>
              <a:t>TenantId</a:t>
            </a:r>
            <a:r>
              <a:rPr lang="en-US" dirty="0">
                <a:solidFill>
                  <a:schemeClr val="accent6">
                    <a:lumMod val="60000"/>
                    <a:lumOff val="40000"/>
                  </a:schemeClr>
                </a:solidFill>
              </a:rPr>
              <a:t>=</a:t>
            </a:r>
            <a:r>
              <a:rPr lang="en-US" dirty="0">
                <a:solidFill>
                  <a:schemeClr val="accent5">
                    <a:lumMod val="60000"/>
                    <a:lumOff val="40000"/>
                  </a:schemeClr>
                </a:solidFill>
              </a:rPr>
              <a:t>"yourtenant.onmicrosoft.com"</a:t>
            </a:r>
          </a:p>
          <a:p>
            <a:r>
              <a:rPr lang="en-US" dirty="0"/>
              <a:t>  </a:t>
            </a:r>
            <a:r>
              <a:rPr lang="en-US" dirty="0" err="1">
                <a:solidFill>
                  <a:schemeClr val="accent6">
                    <a:lumMod val="60000"/>
                    <a:lumOff val="40000"/>
                  </a:schemeClr>
                </a:solidFill>
              </a:rPr>
              <a:t>PolicyId</a:t>
            </a:r>
            <a:r>
              <a:rPr lang="en-US" dirty="0">
                <a:solidFill>
                  <a:schemeClr val="accent6">
                    <a:lumMod val="60000"/>
                    <a:lumOff val="40000"/>
                  </a:schemeClr>
                </a:solidFill>
              </a:rPr>
              <a:t>=</a:t>
            </a:r>
            <a:r>
              <a:rPr lang="en-US" dirty="0">
                <a:solidFill>
                  <a:schemeClr val="accent5">
                    <a:lumMod val="60000"/>
                    <a:lumOff val="40000"/>
                  </a:schemeClr>
                </a:solidFill>
              </a:rPr>
              <a:t>"B2C_1A_TrustFrameworkBase"</a:t>
            </a:r>
          </a:p>
          <a:p>
            <a:r>
              <a:rPr lang="en-US" dirty="0"/>
              <a:t>  </a:t>
            </a:r>
            <a:r>
              <a:rPr lang="en-US" dirty="0" err="1">
                <a:solidFill>
                  <a:schemeClr val="accent6">
                    <a:lumMod val="60000"/>
                    <a:lumOff val="40000"/>
                  </a:schemeClr>
                </a:solidFill>
              </a:rPr>
              <a:t>PublicPolicyUri</a:t>
            </a:r>
            <a:r>
              <a:rPr lang="en-US" dirty="0">
                <a:solidFill>
                  <a:schemeClr val="accent6">
                    <a:lumMod val="60000"/>
                    <a:lumOff val="40000"/>
                  </a:schemeClr>
                </a:solidFill>
              </a:rPr>
              <a:t>=</a:t>
            </a:r>
            <a:r>
              <a:rPr lang="en-US" dirty="0">
                <a:solidFill>
                  <a:schemeClr val="accent5">
                    <a:lumMod val="60000"/>
                    <a:lumOff val="40000"/>
                  </a:schemeClr>
                </a:solidFill>
              </a:rPr>
              <a:t>"http://yourtenant.onmicrosoft.com/B2C_1A_TrustFrameworkBase"</a:t>
            </a:r>
            <a:r>
              <a:rPr lang="en-US" dirty="0">
                <a:solidFill>
                  <a:schemeClr val="accent6">
                    <a:lumMod val="60000"/>
                    <a:lumOff val="40000"/>
                  </a:schemeClr>
                </a:solidFill>
              </a:rPr>
              <a:t>&gt;</a:t>
            </a:r>
          </a:p>
          <a:p>
            <a:r>
              <a:rPr lang="en-US" dirty="0"/>
              <a:t>  ...</a:t>
            </a:r>
            <a:endParaRPr lang="en-ES" dirty="0"/>
          </a:p>
          <a:p>
            <a:endParaRPr lang="en-ES" dirty="0"/>
          </a:p>
        </p:txBody>
      </p:sp>
    </p:spTree>
    <p:extLst>
      <p:ext uri="{BB962C8B-B14F-4D97-AF65-F5344CB8AC3E}">
        <p14:creationId xmlns:p14="http://schemas.microsoft.com/office/powerpoint/2010/main" val="123077053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a 3">
            <a:extLst>
              <a:ext uri="{FF2B5EF4-FFF2-40B4-BE49-F238E27FC236}">
                <a16:creationId xmlns:a16="http://schemas.microsoft.com/office/drawing/2014/main" id="{4D3297F9-4A66-211F-A3C7-1A286CD09BF1}"/>
              </a:ext>
            </a:extLst>
          </p:cNvPr>
          <p:cNvGraphicFramePr>
            <a:graphicFrameLocks noGrp="1"/>
          </p:cNvGraphicFramePr>
          <p:nvPr>
            <p:extLst>
              <p:ext uri="{D42A27DB-BD31-4B8C-83A1-F6EECF244321}">
                <p14:modId xmlns:p14="http://schemas.microsoft.com/office/powerpoint/2010/main" val="1169140214"/>
              </p:ext>
            </p:extLst>
          </p:nvPr>
        </p:nvGraphicFramePr>
        <p:xfrm>
          <a:off x="901700" y="1024466"/>
          <a:ext cx="10617200" cy="5130800"/>
        </p:xfrm>
        <a:graphic>
          <a:graphicData uri="http://schemas.openxmlformats.org/drawingml/2006/table">
            <a:tbl>
              <a:tblPr firstRow="1" bandRow="1">
                <a:tableStyleId>{5C22544A-7EE6-4342-B048-85BDC9FD1C3A}</a:tableStyleId>
              </a:tblPr>
              <a:tblGrid>
                <a:gridCol w="3136900">
                  <a:extLst>
                    <a:ext uri="{9D8B030D-6E8A-4147-A177-3AD203B41FA5}">
                      <a16:colId xmlns:a16="http://schemas.microsoft.com/office/drawing/2014/main" val="112227033"/>
                    </a:ext>
                  </a:extLst>
                </a:gridCol>
                <a:gridCol w="1333500">
                  <a:extLst>
                    <a:ext uri="{9D8B030D-6E8A-4147-A177-3AD203B41FA5}">
                      <a16:colId xmlns:a16="http://schemas.microsoft.com/office/drawing/2014/main" val="1055122339"/>
                    </a:ext>
                  </a:extLst>
                </a:gridCol>
                <a:gridCol w="6146800">
                  <a:extLst>
                    <a:ext uri="{9D8B030D-6E8A-4147-A177-3AD203B41FA5}">
                      <a16:colId xmlns:a16="http://schemas.microsoft.com/office/drawing/2014/main" val="2296169843"/>
                    </a:ext>
                  </a:extLst>
                </a:gridCol>
              </a:tblGrid>
              <a:tr h="370840">
                <a:tc>
                  <a:txBody>
                    <a:bodyPr/>
                    <a:lstStyle/>
                    <a:p>
                      <a:r>
                        <a:rPr lang="es-ES" dirty="0"/>
                        <a:t>Atributo</a:t>
                      </a:r>
                      <a:endParaRPr lang="en-US" dirty="0"/>
                    </a:p>
                  </a:txBody>
                  <a:tcPr/>
                </a:tc>
                <a:tc>
                  <a:txBody>
                    <a:bodyPr/>
                    <a:lstStyle/>
                    <a:p>
                      <a:r>
                        <a:rPr lang="es-ES" dirty="0"/>
                        <a:t>Obligatorio</a:t>
                      </a:r>
                      <a:endParaRPr lang="en-US" dirty="0"/>
                    </a:p>
                  </a:txBody>
                  <a:tcPr/>
                </a:tc>
                <a:tc>
                  <a:txBody>
                    <a:bodyPr/>
                    <a:lstStyle/>
                    <a:p>
                      <a:r>
                        <a:rPr lang="es-ES" dirty="0"/>
                        <a:t>Descripción</a:t>
                      </a:r>
                      <a:endParaRPr lang="en-US" dirty="0"/>
                    </a:p>
                  </a:txBody>
                  <a:tcPr/>
                </a:tc>
                <a:extLst>
                  <a:ext uri="{0D108BD9-81ED-4DB2-BD59-A6C34878D82A}">
                    <a16:rowId xmlns:a16="http://schemas.microsoft.com/office/drawing/2014/main" val="1252414198"/>
                  </a:ext>
                </a:extLst>
              </a:tr>
              <a:tr h="370840">
                <a:tc>
                  <a:txBody>
                    <a:bodyPr/>
                    <a:lstStyle/>
                    <a:p>
                      <a:r>
                        <a:rPr lang="es-ES" dirty="0" err="1"/>
                        <a:t>PolicySchemaVersion</a:t>
                      </a:r>
                      <a:endParaRPr lang="en-US" dirty="0"/>
                    </a:p>
                  </a:txBody>
                  <a:tcPr/>
                </a:tc>
                <a:tc>
                  <a:txBody>
                    <a:bodyPr/>
                    <a:lstStyle/>
                    <a:p>
                      <a:r>
                        <a:rPr lang="es-ES" dirty="0"/>
                        <a:t>Sí</a:t>
                      </a:r>
                      <a:endParaRPr lang="en-US" dirty="0"/>
                    </a:p>
                  </a:txBody>
                  <a:tcPr/>
                </a:tc>
                <a:tc>
                  <a:txBody>
                    <a:bodyPr/>
                    <a:lstStyle/>
                    <a:p>
                      <a:r>
                        <a:rPr lang="es-ES" sz="1800" b="0" i="0" kern="1200" dirty="0">
                          <a:solidFill>
                            <a:schemeClr val="dk1"/>
                          </a:solidFill>
                          <a:effectLst/>
                          <a:latin typeface="+mn-lt"/>
                          <a:ea typeface="+mn-ea"/>
                          <a:cs typeface="+mn-cs"/>
                        </a:rPr>
                        <a:t>Versión del esquema que se usará para ejecutar la directiva. El valor debe ser </a:t>
                      </a:r>
                      <a:r>
                        <a:rPr lang="es-ES" dirty="0"/>
                        <a:t>0.3.0.0</a:t>
                      </a:r>
                      <a:endParaRPr lang="en-US" dirty="0"/>
                    </a:p>
                  </a:txBody>
                  <a:tcPr/>
                </a:tc>
                <a:extLst>
                  <a:ext uri="{0D108BD9-81ED-4DB2-BD59-A6C34878D82A}">
                    <a16:rowId xmlns:a16="http://schemas.microsoft.com/office/drawing/2014/main" val="1448548702"/>
                  </a:ext>
                </a:extLst>
              </a:tr>
              <a:tr h="370840">
                <a:tc>
                  <a:txBody>
                    <a:bodyPr/>
                    <a:lstStyle/>
                    <a:p>
                      <a:r>
                        <a:rPr lang="es-ES" dirty="0" err="1"/>
                        <a:t>TenantObjectId</a:t>
                      </a:r>
                      <a:endParaRPr lang="en-US" dirty="0"/>
                    </a:p>
                  </a:txBody>
                  <a:tcPr/>
                </a:tc>
                <a:tc>
                  <a:txBody>
                    <a:bodyPr/>
                    <a:lstStyle/>
                    <a:p>
                      <a:r>
                        <a:rPr lang="es-ES" dirty="0"/>
                        <a:t>No</a:t>
                      </a:r>
                      <a:endParaRPr lang="en-US" dirty="0"/>
                    </a:p>
                  </a:txBody>
                  <a:tcPr/>
                </a:tc>
                <a:tc>
                  <a:txBody>
                    <a:bodyPr/>
                    <a:lstStyle/>
                    <a:p>
                      <a:r>
                        <a:rPr lang="en-US" sz="1800" b="0" i="0" kern="1200" dirty="0" err="1">
                          <a:solidFill>
                            <a:schemeClr val="dk1"/>
                          </a:solidFill>
                          <a:effectLst/>
                          <a:latin typeface="+mn-lt"/>
                          <a:ea typeface="+mn-ea"/>
                          <a:cs typeface="+mn-cs"/>
                        </a:rPr>
                        <a:t>Identificador</a:t>
                      </a:r>
                      <a:r>
                        <a:rPr lang="en-US" sz="1800" b="0" i="0" kern="1200" dirty="0">
                          <a:solidFill>
                            <a:schemeClr val="dk1"/>
                          </a:solidFill>
                          <a:effectLst/>
                          <a:latin typeface="+mn-lt"/>
                          <a:ea typeface="+mn-ea"/>
                          <a:cs typeface="+mn-cs"/>
                        </a:rPr>
                        <a:t> de </a:t>
                      </a:r>
                      <a:r>
                        <a:rPr lang="en-US" sz="1800" b="0" i="0" kern="1200" dirty="0" err="1">
                          <a:solidFill>
                            <a:schemeClr val="dk1"/>
                          </a:solidFill>
                          <a:effectLst/>
                          <a:latin typeface="+mn-lt"/>
                          <a:ea typeface="+mn-ea"/>
                          <a:cs typeface="+mn-cs"/>
                        </a:rPr>
                        <a:t>objeto</a:t>
                      </a:r>
                      <a:r>
                        <a:rPr lang="en-US" sz="1800" b="0" i="0" kern="1200" dirty="0">
                          <a:solidFill>
                            <a:schemeClr val="dk1"/>
                          </a:solidFill>
                          <a:effectLst/>
                          <a:latin typeface="+mn-lt"/>
                          <a:ea typeface="+mn-ea"/>
                          <a:cs typeface="+mn-cs"/>
                        </a:rPr>
                        <a:t> </a:t>
                      </a:r>
                      <a:r>
                        <a:rPr lang="en-US" sz="1800" b="0" i="0" kern="1200" dirty="0" err="1">
                          <a:solidFill>
                            <a:schemeClr val="dk1"/>
                          </a:solidFill>
                          <a:effectLst/>
                          <a:latin typeface="+mn-lt"/>
                          <a:ea typeface="+mn-ea"/>
                          <a:cs typeface="+mn-cs"/>
                        </a:rPr>
                        <a:t>único</a:t>
                      </a:r>
                      <a:r>
                        <a:rPr lang="en-US" sz="1800" b="0" i="0" kern="1200" dirty="0">
                          <a:solidFill>
                            <a:schemeClr val="dk1"/>
                          </a:solidFill>
                          <a:effectLst/>
                          <a:latin typeface="+mn-lt"/>
                          <a:ea typeface="+mn-ea"/>
                          <a:cs typeface="+mn-cs"/>
                        </a:rPr>
                        <a:t> del inquilino de Azure Active Directory B2C (Azure AD B2C).</a:t>
                      </a:r>
                      <a:endParaRPr lang="en-US" dirty="0"/>
                    </a:p>
                  </a:txBody>
                  <a:tcPr/>
                </a:tc>
                <a:extLst>
                  <a:ext uri="{0D108BD9-81ED-4DB2-BD59-A6C34878D82A}">
                    <a16:rowId xmlns:a16="http://schemas.microsoft.com/office/drawing/2014/main" val="4080196417"/>
                  </a:ext>
                </a:extLst>
              </a:tr>
              <a:tr h="370840">
                <a:tc>
                  <a:txBody>
                    <a:bodyPr/>
                    <a:lstStyle/>
                    <a:p>
                      <a:r>
                        <a:rPr lang="es-ES" dirty="0" err="1"/>
                        <a:t>TenantId</a:t>
                      </a:r>
                      <a:endParaRPr lang="en-US" dirty="0"/>
                    </a:p>
                  </a:txBody>
                  <a:tcPr/>
                </a:tc>
                <a:tc>
                  <a:txBody>
                    <a:bodyPr/>
                    <a:lstStyle/>
                    <a:p>
                      <a:r>
                        <a:rPr lang="es-ES" dirty="0"/>
                        <a:t>Sí</a:t>
                      </a:r>
                      <a:endParaRPr lang="en-US" dirty="0"/>
                    </a:p>
                  </a:txBody>
                  <a:tcPr/>
                </a:tc>
                <a:tc>
                  <a:txBody>
                    <a:bodyPr/>
                    <a:lstStyle/>
                    <a:p>
                      <a:r>
                        <a:rPr lang="en-US" sz="1800" b="0" i="0" kern="1200" dirty="0" err="1">
                          <a:solidFill>
                            <a:schemeClr val="dk1"/>
                          </a:solidFill>
                          <a:effectLst/>
                          <a:latin typeface="+mn-lt"/>
                          <a:ea typeface="+mn-ea"/>
                          <a:cs typeface="+mn-cs"/>
                        </a:rPr>
                        <a:t>Identificador</a:t>
                      </a:r>
                      <a:r>
                        <a:rPr lang="en-US" sz="1800" b="0" i="0" kern="1200" dirty="0">
                          <a:solidFill>
                            <a:schemeClr val="dk1"/>
                          </a:solidFill>
                          <a:effectLst/>
                          <a:latin typeface="+mn-lt"/>
                          <a:ea typeface="+mn-ea"/>
                          <a:cs typeface="+mn-cs"/>
                        </a:rPr>
                        <a:t> </a:t>
                      </a:r>
                      <a:r>
                        <a:rPr lang="en-US" sz="1800" b="0" i="0" kern="1200" dirty="0" err="1">
                          <a:solidFill>
                            <a:schemeClr val="dk1"/>
                          </a:solidFill>
                          <a:effectLst/>
                          <a:latin typeface="+mn-lt"/>
                          <a:ea typeface="+mn-ea"/>
                          <a:cs typeface="+mn-cs"/>
                        </a:rPr>
                        <a:t>único</a:t>
                      </a:r>
                      <a:r>
                        <a:rPr lang="en-US" sz="1800" b="0" i="0" kern="1200" dirty="0">
                          <a:solidFill>
                            <a:schemeClr val="dk1"/>
                          </a:solidFill>
                          <a:effectLst/>
                          <a:latin typeface="+mn-lt"/>
                          <a:ea typeface="+mn-ea"/>
                          <a:cs typeface="+mn-cs"/>
                        </a:rPr>
                        <a:t> del inquilino al que </a:t>
                      </a:r>
                      <a:r>
                        <a:rPr lang="en-US" sz="1800" b="0" i="0" kern="1200" dirty="0" err="1">
                          <a:solidFill>
                            <a:schemeClr val="dk1"/>
                          </a:solidFill>
                          <a:effectLst/>
                          <a:latin typeface="+mn-lt"/>
                          <a:ea typeface="+mn-ea"/>
                          <a:cs typeface="+mn-cs"/>
                        </a:rPr>
                        <a:t>pertenece</a:t>
                      </a:r>
                      <a:r>
                        <a:rPr lang="en-US" sz="1800" b="0" i="0" kern="1200" dirty="0">
                          <a:solidFill>
                            <a:schemeClr val="dk1"/>
                          </a:solidFill>
                          <a:effectLst/>
                          <a:latin typeface="+mn-lt"/>
                          <a:ea typeface="+mn-ea"/>
                          <a:cs typeface="+mn-cs"/>
                        </a:rPr>
                        <a:t> </a:t>
                      </a:r>
                      <a:r>
                        <a:rPr lang="en-US" sz="1800" b="0" i="0" kern="1200" dirty="0" err="1">
                          <a:solidFill>
                            <a:schemeClr val="dk1"/>
                          </a:solidFill>
                          <a:effectLst/>
                          <a:latin typeface="+mn-lt"/>
                          <a:ea typeface="+mn-ea"/>
                          <a:cs typeface="+mn-cs"/>
                        </a:rPr>
                        <a:t>esta</a:t>
                      </a:r>
                      <a:r>
                        <a:rPr lang="en-US" sz="1800" b="0" i="0" kern="1200" dirty="0">
                          <a:solidFill>
                            <a:schemeClr val="dk1"/>
                          </a:solidFill>
                          <a:effectLst/>
                          <a:latin typeface="+mn-lt"/>
                          <a:ea typeface="+mn-ea"/>
                          <a:cs typeface="+mn-cs"/>
                        </a:rPr>
                        <a:t> </a:t>
                      </a:r>
                      <a:r>
                        <a:rPr lang="en-US" sz="1800" b="0" i="0" kern="1200" dirty="0" err="1">
                          <a:solidFill>
                            <a:schemeClr val="dk1"/>
                          </a:solidFill>
                          <a:effectLst/>
                          <a:latin typeface="+mn-lt"/>
                          <a:ea typeface="+mn-ea"/>
                          <a:cs typeface="+mn-cs"/>
                        </a:rPr>
                        <a:t>directiva</a:t>
                      </a:r>
                      <a:r>
                        <a:rPr lang="en-US" sz="1800" b="0" i="0" kern="1200" dirty="0">
                          <a:solidFill>
                            <a:schemeClr val="dk1"/>
                          </a:solidFill>
                          <a:effectLst/>
                          <a:latin typeface="+mn-lt"/>
                          <a:ea typeface="+mn-ea"/>
                          <a:cs typeface="+mn-cs"/>
                        </a:rPr>
                        <a:t>.</a:t>
                      </a:r>
                      <a:endParaRPr lang="en-US" dirty="0"/>
                    </a:p>
                  </a:txBody>
                  <a:tcPr/>
                </a:tc>
                <a:extLst>
                  <a:ext uri="{0D108BD9-81ED-4DB2-BD59-A6C34878D82A}">
                    <a16:rowId xmlns:a16="http://schemas.microsoft.com/office/drawing/2014/main" val="428747449"/>
                  </a:ext>
                </a:extLst>
              </a:tr>
              <a:tr h="370840">
                <a:tc>
                  <a:txBody>
                    <a:bodyPr/>
                    <a:lstStyle/>
                    <a:p>
                      <a:r>
                        <a:rPr lang="es-ES" dirty="0" err="1"/>
                        <a:t>PolicyId</a:t>
                      </a:r>
                      <a:endParaRPr lang="en-US" dirty="0"/>
                    </a:p>
                  </a:txBody>
                  <a:tcPr/>
                </a:tc>
                <a:tc>
                  <a:txBody>
                    <a:bodyPr/>
                    <a:lstStyle/>
                    <a:p>
                      <a:r>
                        <a:rPr lang="es-ES" dirty="0"/>
                        <a:t>Sí</a:t>
                      </a:r>
                      <a:endParaRPr lang="en-US" dirty="0"/>
                    </a:p>
                  </a:txBody>
                  <a:tcPr/>
                </a:tc>
                <a:tc>
                  <a:txBody>
                    <a:bodyPr/>
                    <a:lstStyle/>
                    <a:p>
                      <a:pPr algn="l" fontAlgn="t"/>
                      <a:r>
                        <a:rPr lang="es-ES" dirty="0">
                          <a:effectLst/>
                        </a:rPr>
                        <a:t>Identificador único de la directiva. Es necesario agregar el prefijo </a:t>
                      </a:r>
                      <a:r>
                        <a:rPr lang="es-ES" i="1" dirty="0">
                          <a:effectLst/>
                        </a:rPr>
                        <a:t>B2C_1A_</a:t>
                      </a:r>
                      <a:r>
                        <a:rPr lang="es-ES" dirty="0">
                          <a:effectLst/>
                        </a:rPr>
                        <a:t> al identificador.</a:t>
                      </a:r>
                    </a:p>
                  </a:txBody>
                  <a:tcPr/>
                </a:tc>
                <a:extLst>
                  <a:ext uri="{0D108BD9-81ED-4DB2-BD59-A6C34878D82A}">
                    <a16:rowId xmlns:a16="http://schemas.microsoft.com/office/drawing/2014/main" val="2691048030"/>
                  </a:ext>
                </a:extLst>
              </a:tr>
              <a:tr h="370840">
                <a:tc>
                  <a:txBody>
                    <a:bodyPr/>
                    <a:lstStyle/>
                    <a:p>
                      <a:r>
                        <a:rPr lang="es-ES" dirty="0" err="1"/>
                        <a:t>PublicPolicyId</a:t>
                      </a:r>
                      <a:endParaRPr lang="en-US" dirty="0"/>
                    </a:p>
                  </a:txBody>
                  <a:tcPr/>
                </a:tc>
                <a:tc>
                  <a:txBody>
                    <a:bodyPr/>
                    <a:lstStyle/>
                    <a:p>
                      <a:r>
                        <a:rPr lang="es-ES" dirty="0"/>
                        <a:t>Sí</a:t>
                      </a:r>
                      <a:endParaRPr lang="en-US" dirty="0"/>
                    </a:p>
                  </a:txBody>
                  <a:tcPr/>
                </a:tc>
                <a:tc>
                  <a:txBody>
                    <a:bodyPr/>
                    <a:lstStyle/>
                    <a:p>
                      <a:pPr algn="l" fontAlgn="t"/>
                      <a:r>
                        <a:rPr lang="es-ES" dirty="0">
                          <a:effectLst/>
                        </a:rPr>
                        <a:t>URI de la directiva, que es una combinación del id. de inquilino y el id. de directiva.</a:t>
                      </a:r>
                    </a:p>
                  </a:txBody>
                  <a:tcPr/>
                </a:tc>
                <a:extLst>
                  <a:ext uri="{0D108BD9-81ED-4DB2-BD59-A6C34878D82A}">
                    <a16:rowId xmlns:a16="http://schemas.microsoft.com/office/drawing/2014/main" val="1478585763"/>
                  </a:ext>
                </a:extLst>
              </a:tr>
              <a:tr h="370840">
                <a:tc>
                  <a:txBody>
                    <a:bodyPr/>
                    <a:lstStyle/>
                    <a:p>
                      <a:r>
                        <a:rPr lang="es-ES" dirty="0" err="1"/>
                        <a:t>DeploymentMode</a:t>
                      </a:r>
                      <a:endParaRPr lang="en-US" dirty="0"/>
                    </a:p>
                  </a:txBody>
                  <a:tcPr/>
                </a:tc>
                <a:tc>
                  <a:txBody>
                    <a:bodyPr/>
                    <a:lstStyle/>
                    <a:p>
                      <a:r>
                        <a:rPr lang="es-ES" dirty="0"/>
                        <a:t>No</a:t>
                      </a:r>
                      <a:endParaRPr lang="en-US" dirty="0"/>
                    </a:p>
                  </a:txBody>
                  <a:tcPr/>
                </a:tc>
                <a:tc>
                  <a:txBody>
                    <a:bodyPr/>
                    <a:lstStyle/>
                    <a:p>
                      <a:r>
                        <a:rPr lang="es-ES" sz="1800" b="0" i="0" kern="1200" dirty="0">
                          <a:solidFill>
                            <a:schemeClr val="dk1"/>
                          </a:solidFill>
                          <a:effectLst/>
                          <a:latin typeface="+mn-lt"/>
                          <a:ea typeface="+mn-ea"/>
                          <a:cs typeface="+mn-cs"/>
                        </a:rPr>
                        <a:t>Valores posibles: </a:t>
                      </a:r>
                      <a:r>
                        <a:rPr lang="es-ES" dirty="0" err="1"/>
                        <a:t>Production</a:t>
                      </a:r>
                      <a:r>
                        <a:rPr lang="es-ES" sz="1800" b="0" i="0" kern="1200" dirty="0">
                          <a:solidFill>
                            <a:schemeClr val="dk1"/>
                          </a:solidFill>
                          <a:effectLst/>
                          <a:latin typeface="+mn-lt"/>
                          <a:ea typeface="+mn-ea"/>
                          <a:cs typeface="+mn-cs"/>
                        </a:rPr>
                        <a:t> o </a:t>
                      </a:r>
                      <a:r>
                        <a:rPr lang="es-ES" dirty="0" err="1"/>
                        <a:t>Development</a:t>
                      </a:r>
                      <a:r>
                        <a:rPr lang="es-ES" sz="1800" b="0" i="0" kern="1200" dirty="0">
                          <a:solidFill>
                            <a:schemeClr val="dk1"/>
                          </a:solidFill>
                          <a:effectLst/>
                          <a:latin typeface="+mn-lt"/>
                          <a:ea typeface="+mn-ea"/>
                          <a:cs typeface="+mn-cs"/>
                        </a:rPr>
                        <a:t>. </a:t>
                      </a:r>
                      <a:r>
                        <a:rPr lang="es-ES" dirty="0" err="1"/>
                        <a:t>Production</a:t>
                      </a:r>
                      <a:r>
                        <a:rPr lang="es-ES" sz="1800" b="0" i="0" kern="1200" dirty="0">
                          <a:solidFill>
                            <a:schemeClr val="dk1"/>
                          </a:solidFill>
                          <a:effectLst/>
                          <a:latin typeface="+mn-lt"/>
                          <a:ea typeface="+mn-ea"/>
                          <a:cs typeface="+mn-cs"/>
                        </a:rPr>
                        <a:t> es el valor predeterminado. Use esta propiedad para depurar la directiva.</a:t>
                      </a:r>
                      <a:endParaRPr lang="en-US" dirty="0"/>
                    </a:p>
                  </a:txBody>
                  <a:tcPr/>
                </a:tc>
                <a:extLst>
                  <a:ext uri="{0D108BD9-81ED-4DB2-BD59-A6C34878D82A}">
                    <a16:rowId xmlns:a16="http://schemas.microsoft.com/office/drawing/2014/main" val="1063479999"/>
                  </a:ext>
                </a:extLst>
              </a:tr>
              <a:tr h="370840">
                <a:tc>
                  <a:txBody>
                    <a:bodyPr/>
                    <a:lstStyle/>
                    <a:p>
                      <a:r>
                        <a:rPr lang="es-ES" dirty="0" err="1"/>
                        <a:t>UserJourneyRecorderEndpoint</a:t>
                      </a:r>
                      <a:endParaRPr lang="en-US" dirty="0"/>
                    </a:p>
                  </a:txBody>
                  <a:tcPr/>
                </a:tc>
                <a:tc>
                  <a:txBody>
                    <a:bodyPr/>
                    <a:lstStyle/>
                    <a:p>
                      <a:r>
                        <a:rPr lang="es-ES" dirty="0"/>
                        <a:t>No</a:t>
                      </a:r>
                      <a:endParaRPr lang="en-US" dirty="0"/>
                    </a:p>
                  </a:txBody>
                  <a:tcPr/>
                </a:tc>
                <a:tc>
                  <a:txBody>
                    <a:bodyPr/>
                    <a:lstStyle/>
                    <a:p>
                      <a:r>
                        <a:rPr lang="es-ES" sz="1800" b="0" i="0" kern="1200" dirty="0">
                          <a:solidFill>
                            <a:schemeClr val="dk1"/>
                          </a:solidFill>
                          <a:effectLst/>
                          <a:latin typeface="+mn-lt"/>
                          <a:ea typeface="+mn-ea"/>
                          <a:cs typeface="+mn-cs"/>
                        </a:rPr>
                        <a:t>Punto de conexión que se usa para el registro. El valor debe establecerse en </a:t>
                      </a:r>
                      <a:r>
                        <a:rPr lang="es-ES" dirty="0" err="1"/>
                        <a:t>urn:journeyrecorder:applicationinsights</a:t>
                      </a:r>
                      <a:r>
                        <a:rPr lang="es-ES" sz="1800" b="0" i="0" kern="1200" dirty="0">
                          <a:solidFill>
                            <a:schemeClr val="dk1"/>
                          </a:solidFill>
                          <a:effectLst/>
                          <a:latin typeface="+mn-lt"/>
                          <a:ea typeface="+mn-ea"/>
                          <a:cs typeface="+mn-cs"/>
                        </a:rPr>
                        <a:t> si existe el atributo.</a:t>
                      </a:r>
                      <a:endParaRPr lang="en-US" dirty="0"/>
                    </a:p>
                  </a:txBody>
                  <a:tcPr/>
                </a:tc>
                <a:extLst>
                  <a:ext uri="{0D108BD9-81ED-4DB2-BD59-A6C34878D82A}">
                    <a16:rowId xmlns:a16="http://schemas.microsoft.com/office/drawing/2014/main" val="1211468054"/>
                  </a:ext>
                </a:extLst>
              </a:tr>
            </a:tbl>
          </a:graphicData>
        </a:graphic>
      </p:graphicFrame>
    </p:spTree>
    <p:extLst>
      <p:ext uri="{BB962C8B-B14F-4D97-AF65-F5344CB8AC3E}">
        <p14:creationId xmlns:p14="http://schemas.microsoft.com/office/powerpoint/2010/main" val="322219735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a 3">
            <a:extLst>
              <a:ext uri="{FF2B5EF4-FFF2-40B4-BE49-F238E27FC236}">
                <a16:creationId xmlns:a16="http://schemas.microsoft.com/office/drawing/2014/main" id="{4D3297F9-4A66-211F-A3C7-1A286CD09BF1}"/>
              </a:ext>
            </a:extLst>
          </p:cNvPr>
          <p:cNvGraphicFramePr>
            <a:graphicFrameLocks noGrp="1"/>
          </p:cNvGraphicFramePr>
          <p:nvPr>
            <p:extLst>
              <p:ext uri="{D42A27DB-BD31-4B8C-83A1-F6EECF244321}">
                <p14:modId xmlns:p14="http://schemas.microsoft.com/office/powerpoint/2010/main" val="472189847"/>
              </p:ext>
            </p:extLst>
          </p:nvPr>
        </p:nvGraphicFramePr>
        <p:xfrm>
          <a:off x="901700" y="1380066"/>
          <a:ext cx="10617200" cy="2595880"/>
        </p:xfrm>
        <a:graphic>
          <a:graphicData uri="http://schemas.openxmlformats.org/drawingml/2006/table">
            <a:tbl>
              <a:tblPr firstRow="1" bandRow="1">
                <a:tableStyleId>{5C22544A-7EE6-4342-B048-85BDC9FD1C3A}</a:tableStyleId>
              </a:tblPr>
              <a:tblGrid>
                <a:gridCol w="3136900">
                  <a:extLst>
                    <a:ext uri="{9D8B030D-6E8A-4147-A177-3AD203B41FA5}">
                      <a16:colId xmlns:a16="http://schemas.microsoft.com/office/drawing/2014/main" val="112227033"/>
                    </a:ext>
                  </a:extLst>
                </a:gridCol>
                <a:gridCol w="1447800">
                  <a:extLst>
                    <a:ext uri="{9D8B030D-6E8A-4147-A177-3AD203B41FA5}">
                      <a16:colId xmlns:a16="http://schemas.microsoft.com/office/drawing/2014/main" val="1055122339"/>
                    </a:ext>
                  </a:extLst>
                </a:gridCol>
                <a:gridCol w="6032500">
                  <a:extLst>
                    <a:ext uri="{9D8B030D-6E8A-4147-A177-3AD203B41FA5}">
                      <a16:colId xmlns:a16="http://schemas.microsoft.com/office/drawing/2014/main" val="2296169843"/>
                    </a:ext>
                  </a:extLst>
                </a:gridCol>
              </a:tblGrid>
              <a:tr h="370840">
                <a:tc>
                  <a:txBody>
                    <a:bodyPr/>
                    <a:lstStyle/>
                    <a:p>
                      <a:r>
                        <a:rPr lang="es-ES" dirty="0"/>
                        <a:t>Elemento</a:t>
                      </a:r>
                      <a:endParaRPr lang="en-US" dirty="0"/>
                    </a:p>
                  </a:txBody>
                  <a:tcPr/>
                </a:tc>
                <a:tc>
                  <a:txBody>
                    <a:bodyPr/>
                    <a:lstStyle/>
                    <a:p>
                      <a:r>
                        <a:rPr lang="es-ES" dirty="0"/>
                        <a:t>Repeticiones</a:t>
                      </a:r>
                      <a:endParaRPr lang="en-US" dirty="0"/>
                    </a:p>
                  </a:txBody>
                  <a:tcPr/>
                </a:tc>
                <a:tc>
                  <a:txBody>
                    <a:bodyPr/>
                    <a:lstStyle/>
                    <a:p>
                      <a:r>
                        <a:rPr lang="es-ES" dirty="0"/>
                        <a:t>Descripción</a:t>
                      </a:r>
                      <a:endParaRPr lang="en-US" dirty="0"/>
                    </a:p>
                  </a:txBody>
                  <a:tcPr/>
                </a:tc>
                <a:extLst>
                  <a:ext uri="{0D108BD9-81ED-4DB2-BD59-A6C34878D82A}">
                    <a16:rowId xmlns:a16="http://schemas.microsoft.com/office/drawing/2014/main" val="1252414198"/>
                  </a:ext>
                </a:extLst>
              </a:tr>
              <a:tr h="370840">
                <a:tc>
                  <a:txBody>
                    <a:bodyPr/>
                    <a:lstStyle/>
                    <a:p>
                      <a:r>
                        <a:rPr lang="es-ES" dirty="0" err="1"/>
                        <a:t>BasePolicy</a:t>
                      </a:r>
                      <a:endParaRPr lang="en-US" dirty="0"/>
                    </a:p>
                  </a:txBody>
                  <a:tcPr/>
                </a:tc>
                <a:tc>
                  <a:txBody>
                    <a:bodyPr/>
                    <a:lstStyle/>
                    <a:p>
                      <a:r>
                        <a:rPr lang="es-ES" dirty="0"/>
                        <a:t>0:1</a:t>
                      </a:r>
                      <a:endParaRPr lang="en-US" dirty="0"/>
                    </a:p>
                  </a:txBody>
                  <a:tcPr/>
                </a:tc>
                <a:tc>
                  <a:txBody>
                    <a:bodyPr/>
                    <a:lstStyle/>
                    <a:p>
                      <a:pPr algn="l" fontAlgn="t"/>
                      <a:r>
                        <a:rPr lang="en-US" dirty="0" err="1">
                          <a:effectLst/>
                        </a:rPr>
                        <a:t>Identificador</a:t>
                      </a:r>
                      <a:r>
                        <a:rPr lang="en-US" dirty="0">
                          <a:effectLst/>
                        </a:rPr>
                        <a:t> de </a:t>
                      </a:r>
                      <a:r>
                        <a:rPr lang="en-US" dirty="0" err="1">
                          <a:effectLst/>
                        </a:rPr>
                        <a:t>una</a:t>
                      </a:r>
                      <a:r>
                        <a:rPr lang="en-US" dirty="0">
                          <a:effectLst/>
                        </a:rPr>
                        <a:t> </a:t>
                      </a:r>
                      <a:r>
                        <a:rPr lang="en-US" dirty="0" err="1">
                          <a:effectLst/>
                        </a:rPr>
                        <a:t>directiva</a:t>
                      </a:r>
                      <a:r>
                        <a:rPr lang="en-US" dirty="0">
                          <a:effectLst/>
                        </a:rPr>
                        <a:t> base.</a:t>
                      </a:r>
                    </a:p>
                  </a:txBody>
                  <a:tcPr/>
                </a:tc>
                <a:extLst>
                  <a:ext uri="{0D108BD9-81ED-4DB2-BD59-A6C34878D82A}">
                    <a16:rowId xmlns:a16="http://schemas.microsoft.com/office/drawing/2014/main" val="1448548702"/>
                  </a:ext>
                </a:extLst>
              </a:tr>
              <a:tr h="370840">
                <a:tc>
                  <a:txBody>
                    <a:bodyPr/>
                    <a:lstStyle/>
                    <a:p>
                      <a:r>
                        <a:rPr lang="es-ES" dirty="0" err="1"/>
                        <a:t>BuildingBlocks</a:t>
                      </a:r>
                      <a:endParaRPr lang="en-US" dirty="0"/>
                    </a:p>
                  </a:txBody>
                  <a:tcPr/>
                </a:tc>
                <a:tc>
                  <a:txBody>
                    <a:bodyPr/>
                    <a:lstStyle/>
                    <a:p>
                      <a:r>
                        <a:rPr lang="es-ES" dirty="0"/>
                        <a:t>0:1</a:t>
                      </a:r>
                      <a:endParaRPr lang="en-US" dirty="0"/>
                    </a:p>
                  </a:txBody>
                  <a:tcPr/>
                </a:tc>
                <a:tc>
                  <a:txBody>
                    <a:bodyPr/>
                    <a:lstStyle/>
                    <a:p>
                      <a:pPr algn="l" fontAlgn="t"/>
                      <a:r>
                        <a:rPr lang="es-ES" dirty="0">
                          <a:effectLst/>
                        </a:rPr>
                        <a:t>Bloques de creación de la directiva.</a:t>
                      </a:r>
                    </a:p>
                  </a:txBody>
                  <a:tcPr/>
                </a:tc>
                <a:extLst>
                  <a:ext uri="{0D108BD9-81ED-4DB2-BD59-A6C34878D82A}">
                    <a16:rowId xmlns:a16="http://schemas.microsoft.com/office/drawing/2014/main" val="4080196417"/>
                  </a:ext>
                </a:extLst>
              </a:tr>
              <a:tr h="370840">
                <a:tc>
                  <a:txBody>
                    <a:bodyPr/>
                    <a:lstStyle/>
                    <a:p>
                      <a:r>
                        <a:rPr lang="es-ES" dirty="0" err="1"/>
                        <a:t>ClaimsProvider</a:t>
                      </a:r>
                      <a:endParaRPr lang="en-US" dirty="0"/>
                    </a:p>
                  </a:txBody>
                  <a:tcPr/>
                </a:tc>
                <a:tc>
                  <a:txBody>
                    <a:bodyPr/>
                    <a:lstStyle/>
                    <a:p>
                      <a:r>
                        <a:rPr lang="es-ES" dirty="0"/>
                        <a:t>0:1</a:t>
                      </a:r>
                      <a:endParaRPr lang="en-US" dirty="0"/>
                    </a:p>
                  </a:txBody>
                  <a:tcPr/>
                </a:tc>
                <a:tc>
                  <a:txBody>
                    <a:bodyPr/>
                    <a:lstStyle/>
                    <a:p>
                      <a:pPr algn="l" fontAlgn="t"/>
                      <a:r>
                        <a:rPr lang="es-ES" dirty="0">
                          <a:effectLst/>
                        </a:rPr>
                        <a:t>Colección de proveedores de notificaciones.</a:t>
                      </a:r>
                    </a:p>
                  </a:txBody>
                  <a:tcPr/>
                </a:tc>
                <a:extLst>
                  <a:ext uri="{0D108BD9-81ED-4DB2-BD59-A6C34878D82A}">
                    <a16:rowId xmlns:a16="http://schemas.microsoft.com/office/drawing/2014/main" val="428747449"/>
                  </a:ext>
                </a:extLst>
              </a:tr>
              <a:tr h="370840">
                <a:tc>
                  <a:txBody>
                    <a:bodyPr/>
                    <a:lstStyle/>
                    <a:p>
                      <a:r>
                        <a:rPr lang="es-ES" dirty="0" err="1"/>
                        <a:t>UserJourneys</a:t>
                      </a:r>
                      <a:endParaRPr lang="en-US" dirty="0"/>
                    </a:p>
                  </a:txBody>
                  <a:tcPr/>
                </a:tc>
                <a:tc>
                  <a:txBody>
                    <a:bodyPr/>
                    <a:lstStyle/>
                    <a:p>
                      <a:r>
                        <a:rPr lang="es-ES" dirty="0"/>
                        <a:t>0:1</a:t>
                      </a:r>
                      <a:endParaRPr lang="en-US" dirty="0"/>
                    </a:p>
                  </a:txBody>
                  <a:tcPr/>
                </a:tc>
                <a:tc>
                  <a:txBody>
                    <a:bodyPr/>
                    <a:lstStyle/>
                    <a:p>
                      <a:pPr algn="l" fontAlgn="t"/>
                      <a:r>
                        <a:rPr lang="es-ES" dirty="0">
                          <a:effectLst/>
                        </a:rPr>
                        <a:t>Colección de recorridos del usuario.</a:t>
                      </a:r>
                    </a:p>
                  </a:txBody>
                  <a:tcPr/>
                </a:tc>
                <a:extLst>
                  <a:ext uri="{0D108BD9-81ED-4DB2-BD59-A6C34878D82A}">
                    <a16:rowId xmlns:a16="http://schemas.microsoft.com/office/drawing/2014/main" val="2691048030"/>
                  </a:ext>
                </a:extLst>
              </a:tr>
              <a:tr h="370840">
                <a:tc>
                  <a:txBody>
                    <a:bodyPr/>
                    <a:lstStyle/>
                    <a:p>
                      <a:r>
                        <a:rPr lang="es-ES" dirty="0" err="1"/>
                        <a:t>SubJourneys</a:t>
                      </a:r>
                      <a:endParaRPr lang="en-US" dirty="0"/>
                    </a:p>
                  </a:txBody>
                  <a:tcPr/>
                </a:tc>
                <a:tc>
                  <a:txBody>
                    <a:bodyPr/>
                    <a:lstStyle/>
                    <a:p>
                      <a:r>
                        <a:rPr lang="es-ES" dirty="0"/>
                        <a:t>0:1</a:t>
                      </a:r>
                      <a:endParaRPr lang="en-US" dirty="0"/>
                    </a:p>
                  </a:txBody>
                  <a:tcPr/>
                </a:tc>
                <a:tc>
                  <a:txBody>
                    <a:bodyPr/>
                    <a:lstStyle/>
                    <a:p>
                      <a:pPr algn="l" fontAlgn="t"/>
                      <a:r>
                        <a:rPr lang="en-US" sz="1800" b="0" i="0" kern="1200" dirty="0" err="1">
                          <a:solidFill>
                            <a:schemeClr val="dk1"/>
                          </a:solidFill>
                          <a:effectLst/>
                          <a:latin typeface="+mn-lt"/>
                          <a:ea typeface="+mn-ea"/>
                          <a:cs typeface="+mn-cs"/>
                        </a:rPr>
                        <a:t>Colección</a:t>
                      </a:r>
                      <a:r>
                        <a:rPr lang="en-US" sz="1800" b="0" i="0" kern="1200" dirty="0">
                          <a:solidFill>
                            <a:schemeClr val="dk1"/>
                          </a:solidFill>
                          <a:effectLst/>
                          <a:latin typeface="+mn-lt"/>
                          <a:ea typeface="+mn-ea"/>
                          <a:cs typeface="+mn-cs"/>
                        </a:rPr>
                        <a:t> de </a:t>
                      </a:r>
                      <a:r>
                        <a:rPr lang="en-US" sz="1800" b="0" i="0" kern="1200" dirty="0" err="1">
                          <a:solidFill>
                            <a:schemeClr val="dk1"/>
                          </a:solidFill>
                          <a:effectLst/>
                          <a:latin typeface="+mn-lt"/>
                          <a:ea typeface="+mn-ea"/>
                          <a:cs typeface="+mn-cs"/>
                        </a:rPr>
                        <a:t>recorridos</a:t>
                      </a:r>
                      <a:r>
                        <a:rPr lang="en-US" sz="1800" b="0" i="0" kern="1200" dirty="0">
                          <a:solidFill>
                            <a:schemeClr val="dk1"/>
                          </a:solidFill>
                          <a:effectLst/>
                          <a:latin typeface="+mn-lt"/>
                          <a:ea typeface="+mn-ea"/>
                          <a:cs typeface="+mn-cs"/>
                        </a:rPr>
                        <a:t> </a:t>
                      </a:r>
                      <a:r>
                        <a:rPr lang="en-US" sz="1800" b="0" i="0" kern="1200" dirty="0" err="1">
                          <a:solidFill>
                            <a:schemeClr val="dk1"/>
                          </a:solidFill>
                          <a:effectLst/>
                          <a:latin typeface="+mn-lt"/>
                          <a:ea typeface="+mn-ea"/>
                          <a:cs typeface="+mn-cs"/>
                        </a:rPr>
                        <a:t>secundarios</a:t>
                      </a:r>
                      <a:r>
                        <a:rPr lang="en-US" sz="1800" b="0" i="0" kern="1200" dirty="0">
                          <a:solidFill>
                            <a:schemeClr val="dk1"/>
                          </a:solidFill>
                          <a:effectLst/>
                          <a:latin typeface="+mn-lt"/>
                          <a:ea typeface="+mn-ea"/>
                          <a:cs typeface="+mn-cs"/>
                        </a:rPr>
                        <a:t>.</a:t>
                      </a:r>
                      <a:endParaRPr lang="es-ES" dirty="0">
                        <a:effectLst/>
                      </a:endParaRPr>
                    </a:p>
                  </a:txBody>
                  <a:tcPr/>
                </a:tc>
                <a:extLst>
                  <a:ext uri="{0D108BD9-81ED-4DB2-BD59-A6C34878D82A}">
                    <a16:rowId xmlns:a16="http://schemas.microsoft.com/office/drawing/2014/main" val="1478585763"/>
                  </a:ext>
                </a:extLst>
              </a:tr>
              <a:tr h="370840">
                <a:tc>
                  <a:txBody>
                    <a:bodyPr/>
                    <a:lstStyle/>
                    <a:p>
                      <a:r>
                        <a:rPr lang="es-ES" dirty="0" err="1"/>
                        <a:t>RelyingParty</a:t>
                      </a:r>
                      <a:endParaRPr lang="en-US" dirty="0"/>
                    </a:p>
                  </a:txBody>
                  <a:tcPr/>
                </a:tc>
                <a:tc>
                  <a:txBody>
                    <a:bodyPr/>
                    <a:lstStyle/>
                    <a:p>
                      <a:r>
                        <a:rPr lang="es-ES" dirty="0"/>
                        <a:t>0:1</a:t>
                      </a:r>
                      <a:endParaRPr lang="en-US" dirty="0"/>
                    </a:p>
                  </a:txBody>
                  <a:tcPr/>
                </a:tc>
                <a:tc>
                  <a:txBody>
                    <a:bodyPr/>
                    <a:lstStyle/>
                    <a:p>
                      <a:r>
                        <a:rPr lang="es-ES" sz="1800" b="0" i="0" kern="1200" dirty="0">
                          <a:solidFill>
                            <a:schemeClr val="dk1"/>
                          </a:solidFill>
                          <a:effectLst/>
                          <a:latin typeface="+mn-lt"/>
                          <a:ea typeface="+mn-ea"/>
                          <a:cs typeface="+mn-cs"/>
                        </a:rPr>
                        <a:t>Definición de una directiva del usuario de confianza.</a:t>
                      </a:r>
                      <a:endParaRPr lang="en-US" dirty="0"/>
                    </a:p>
                  </a:txBody>
                  <a:tcPr/>
                </a:tc>
                <a:extLst>
                  <a:ext uri="{0D108BD9-81ED-4DB2-BD59-A6C34878D82A}">
                    <a16:rowId xmlns:a16="http://schemas.microsoft.com/office/drawing/2014/main" val="1063479999"/>
                  </a:ext>
                </a:extLst>
              </a:tr>
            </a:tbl>
          </a:graphicData>
        </a:graphic>
      </p:graphicFrame>
    </p:spTree>
    <p:extLst>
      <p:ext uri="{BB962C8B-B14F-4D97-AF65-F5344CB8AC3E}">
        <p14:creationId xmlns:p14="http://schemas.microsoft.com/office/powerpoint/2010/main" val="214180719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7CEA14-F63A-6640-8006-6F814BD0CCE2}"/>
              </a:ext>
            </a:extLst>
          </p:cNvPr>
          <p:cNvSpPr>
            <a:spLocks noGrp="1"/>
          </p:cNvSpPr>
          <p:nvPr>
            <p:ph type="body" sz="quarter" idx="12"/>
          </p:nvPr>
        </p:nvSpPr>
        <p:spPr/>
        <p:txBody>
          <a:bodyPr/>
          <a:lstStyle/>
          <a:p>
            <a:r>
              <a:rPr lang="es-ES" dirty="0"/>
              <a:t>Base </a:t>
            </a:r>
            <a:r>
              <a:rPr lang="es-ES" dirty="0" err="1"/>
              <a:t>Policy</a:t>
            </a:r>
            <a:endParaRPr lang="en-ES" dirty="0"/>
          </a:p>
          <a:p>
            <a:endParaRPr lang="en-ES" dirty="0"/>
          </a:p>
        </p:txBody>
      </p:sp>
      <p:sp>
        <p:nvSpPr>
          <p:cNvPr id="7" name="Text Placeholder 6">
            <a:extLst>
              <a:ext uri="{FF2B5EF4-FFF2-40B4-BE49-F238E27FC236}">
                <a16:creationId xmlns:a16="http://schemas.microsoft.com/office/drawing/2014/main" id="{88F0ABE9-89D2-3541-9A53-F16E26E300AA}"/>
              </a:ext>
            </a:extLst>
          </p:cNvPr>
          <p:cNvSpPr>
            <a:spLocks noGrp="1"/>
          </p:cNvSpPr>
          <p:nvPr>
            <p:ph type="body" sz="quarter" idx="15"/>
          </p:nvPr>
        </p:nvSpPr>
        <p:spPr/>
        <p:txBody>
          <a:bodyPr/>
          <a:lstStyle/>
          <a:p>
            <a:r>
              <a:rPr lang="en-US" dirty="0">
                <a:solidFill>
                  <a:schemeClr val="accent6">
                    <a:lumMod val="60000"/>
                    <a:lumOff val="40000"/>
                  </a:schemeClr>
                </a:solidFill>
              </a:rPr>
              <a:t>&lt;</a:t>
            </a:r>
            <a:r>
              <a:rPr lang="en-US" dirty="0" err="1">
                <a:solidFill>
                  <a:schemeClr val="accent6">
                    <a:lumMod val="60000"/>
                    <a:lumOff val="40000"/>
                  </a:schemeClr>
                </a:solidFill>
              </a:rPr>
              <a:t>TrustFrameworkPolicy</a:t>
            </a:r>
            <a:endParaRPr lang="en-US" dirty="0">
              <a:solidFill>
                <a:schemeClr val="accent6">
                  <a:lumMod val="60000"/>
                  <a:lumOff val="40000"/>
                </a:schemeClr>
              </a:solidFill>
            </a:endParaRPr>
          </a:p>
          <a:p>
            <a:r>
              <a:rPr lang="en-US" dirty="0"/>
              <a:t>  </a:t>
            </a:r>
            <a:r>
              <a:rPr lang="en-US" dirty="0" err="1">
                <a:solidFill>
                  <a:schemeClr val="accent6">
                    <a:lumMod val="60000"/>
                    <a:lumOff val="40000"/>
                  </a:schemeClr>
                </a:solidFill>
              </a:rPr>
              <a:t>xmlns:xsi</a:t>
            </a:r>
            <a:r>
              <a:rPr lang="en-US" dirty="0">
                <a:solidFill>
                  <a:schemeClr val="accent6">
                    <a:lumMod val="60000"/>
                    <a:lumOff val="40000"/>
                  </a:schemeClr>
                </a:solidFill>
              </a:rPr>
              <a:t>=</a:t>
            </a:r>
            <a:r>
              <a:rPr lang="en-US" dirty="0">
                <a:solidFill>
                  <a:schemeClr val="accent5">
                    <a:lumMod val="60000"/>
                    <a:lumOff val="40000"/>
                  </a:schemeClr>
                </a:solidFill>
              </a:rPr>
              <a:t>"https://www.w3.org/2001/XMLSchema-instance"</a:t>
            </a:r>
          </a:p>
          <a:p>
            <a:r>
              <a:rPr lang="en-US" dirty="0"/>
              <a:t>  </a:t>
            </a:r>
            <a:r>
              <a:rPr lang="en-US" dirty="0" err="1">
                <a:solidFill>
                  <a:schemeClr val="accent6">
                    <a:lumMod val="60000"/>
                    <a:lumOff val="40000"/>
                  </a:schemeClr>
                </a:solidFill>
              </a:rPr>
              <a:t>xmlns:xsd</a:t>
            </a:r>
            <a:r>
              <a:rPr lang="en-US" dirty="0">
                <a:solidFill>
                  <a:schemeClr val="accent6">
                    <a:lumMod val="60000"/>
                    <a:lumOff val="40000"/>
                  </a:schemeClr>
                </a:solidFill>
              </a:rPr>
              <a:t>=</a:t>
            </a:r>
            <a:r>
              <a:rPr lang="en-US" dirty="0">
                <a:solidFill>
                  <a:schemeClr val="accent5">
                    <a:lumMod val="60000"/>
                    <a:lumOff val="40000"/>
                  </a:schemeClr>
                </a:solidFill>
              </a:rPr>
              <a:t>"https://www.w3.org/2001/XMLSchema"</a:t>
            </a:r>
          </a:p>
          <a:p>
            <a:r>
              <a:rPr lang="en-US" dirty="0"/>
              <a:t>  </a:t>
            </a:r>
            <a:r>
              <a:rPr lang="en-US" dirty="0" err="1">
                <a:solidFill>
                  <a:schemeClr val="accent6">
                    <a:lumMod val="60000"/>
                    <a:lumOff val="40000"/>
                  </a:schemeClr>
                </a:solidFill>
              </a:rPr>
              <a:t>xmlns</a:t>
            </a:r>
            <a:r>
              <a:rPr lang="en-US" dirty="0">
                <a:solidFill>
                  <a:schemeClr val="accent6">
                    <a:lumMod val="60000"/>
                    <a:lumOff val="40000"/>
                  </a:schemeClr>
                </a:solidFill>
              </a:rPr>
              <a:t>=</a:t>
            </a:r>
            <a:r>
              <a:rPr lang="en-US" dirty="0">
                <a:solidFill>
                  <a:schemeClr val="accent5">
                    <a:lumMod val="60000"/>
                    <a:lumOff val="40000"/>
                  </a:schemeClr>
                </a:solidFill>
              </a:rPr>
              <a:t>"http://schemas.microsoft.com/online/</a:t>
            </a:r>
            <a:r>
              <a:rPr lang="en-US" dirty="0" err="1">
                <a:solidFill>
                  <a:schemeClr val="accent5">
                    <a:lumMod val="60000"/>
                    <a:lumOff val="40000"/>
                  </a:schemeClr>
                </a:solidFill>
              </a:rPr>
              <a:t>cpim</a:t>
            </a:r>
            <a:r>
              <a:rPr lang="en-US" dirty="0">
                <a:solidFill>
                  <a:schemeClr val="accent5">
                    <a:lumMod val="60000"/>
                    <a:lumOff val="40000"/>
                  </a:schemeClr>
                </a:solidFill>
              </a:rPr>
              <a:t>/schemas/2013/06"</a:t>
            </a:r>
          </a:p>
          <a:p>
            <a:r>
              <a:rPr lang="en-US" dirty="0"/>
              <a:t>  </a:t>
            </a:r>
            <a:r>
              <a:rPr lang="en-US" dirty="0" err="1">
                <a:solidFill>
                  <a:schemeClr val="accent6">
                    <a:lumMod val="60000"/>
                    <a:lumOff val="40000"/>
                  </a:schemeClr>
                </a:solidFill>
              </a:rPr>
              <a:t>PolicySchemaVersion</a:t>
            </a:r>
            <a:r>
              <a:rPr lang="en-US" dirty="0">
                <a:solidFill>
                  <a:schemeClr val="accent6">
                    <a:lumMod val="60000"/>
                    <a:lumOff val="40000"/>
                  </a:schemeClr>
                </a:solidFill>
              </a:rPr>
              <a:t>=</a:t>
            </a:r>
            <a:r>
              <a:rPr lang="en-US" dirty="0">
                <a:solidFill>
                  <a:schemeClr val="accent5">
                    <a:lumMod val="60000"/>
                    <a:lumOff val="40000"/>
                  </a:schemeClr>
                </a:solidFill>
              </a:rPr>
              <a:t>"0.3.0.0"</a:t>
            </a:r>
          </a:p>
          <a:p>
            <a:r>
              <a:rPr lang="en-US" dirty="0"/>
              <a:t>  </a:t>
            </a:r>
            <a:r>
              <a:rPr lang="en-US" dirty="0" err="1">
                <a:solidFill>
                  <a:schemeClr val="accent6">
                    <a:lumMod val="60000"/>
                    <a:lumOff val="40000"/>
                  </a:schemeClr>
                </a:solidFill>
              </a:rPr>
              <a:t>TenantId</a:t>
            </a:r>
            <a:r>
              <a:rPr lang="en-US" dirty="0">
                <a:solidFill>
                  <a:schemeClr val="accent6">
                    <a:lumMod val="60000"/>
                    <a:lumOff val="40000"/>
                  </a:schemeClr>
                </a:solidFill>
              </a:rPr>
              <a:t>=</a:t>
            </a:r>
            <a:r>
              <a:rPr lang="en-US" dirty="0">
                <a:solidFill>
                  <a:schemeClr val="accent5">
                    <a:lumMod val="60000"/>
                    <a:lumOff val="40000"/>
                  </a:schemeClr>
                </a:solidFill>
              </a:rPr>
              <a:t>"yourtenant.onmicrosoft.com"</a:t>
            </a:r>
          </a:p>
          <a:p>
            <a:r>
              <a:rPr lang="en-US" dirty="0"/>
              <a:t>  </a:t>
            </a:r>
            <a:r>
              <a:rPr lang="en-US" dirty="0" err="1">
                <a:solidFill>
                  <a:schemeClr val="accent6">
                    <a:lumMod val="60000"/>
                    <a:lumOff val="40000"/>
                  </a:schemeClr>
                </a:solidFill>
              </a:rPr>
              <a:t>PolicyId</a:t>
            </a:r>
            <a:r>
              <a:rPr lang="en-US" dirty="0">
                <a:solidFill>
                  <a:schemeClr val="accent6">
                    <a:lumMod val="60000"/>
                    <a:lumOff val="40000"/>
                  </a:schemeClr>
                </a:solidFill>
              </a:rPr>
              <a:t>=</a:t>
            </a:r>
            <a:r>
              <a:rPr lang="en-US" dirty="0">
                <a:solidFill>
                  <a:schemeClr val="accent5">
                    <a:lumMod val="60000"/>
                    <a:lumOff val="40000"/>
                  </a:schemeClr>
                </a:solidFill>
              </a:rPr>
              <a:t>"B2C_1A_TrustFrameworkBase"</a:t>
            </a:r>
          </a:p>
          <a:p>
            <a:r>
              <a:rPr lang="en-US" dirty="0"/>
              <a:t>  </a:t>
            </a:r>
            <a:r>
              <a:rPr lang="en-US" dirty="0" err="1">
                <a:solidFill>
                  <a:schemeClr val="accent6">
                    <a:lumMod val="60000"/>
                    <a:lumOff val="40000"/>
                  </a:schemeClr>
                </a:solidFill>
              </a:rPr>
              <a:t>PublicPolicyUri</a:t>
            </a:r>
            <a:r>
              <a:rPr lang="en-US" dirty="0">
                <a:solidFill>
                  <a:schemeClr val="accent6">
                    <a:lumMod val="60000"/>
                    <a:lumOff val="40000"/>
                  </a:schemeClr>
                </a:solidFill>
              </a:rPr>
              <a:t>=</a:t>
            </a:r>
            <a:r>
              <a:rPr lang="en-US" dirty="0">
                <a:solidFill>
                  <a:schemeClr val="accent5">
                    <a:lumMod val="60000"/>
                    <a:lumOff val="40000"/>
                  </a:schemeClr>
                </a:solidFill>
              </a:rPr>
              <a:t>"http://yourtenant.onmicrosoft.com/B2C_1A_TrustFrameworkBase"</a:t>
            </a:r>
            <a:r>
              <a:rPr lang="en-US" dirty="0">
                <a:solidFill>
                  <a:schemeClr val="accent6">
                    <a:lumMod val="60000"/>
                    <a:lumOff val="40000"/>
                  </a:schemeClr>
                </a:solidFill>
              </a:rPr>
              <a:t>&gt;</a:t>
            </a:r>
          </a:p>
          <a:p>
            <a:endParaRPr lang="en-US" dirty="0">
              <a:solidFill>
                <a:schemeClr val="accent6">
                  <a:lumMod val="60000"/>
                  <a:lumOff val="40000"/>
                </a:schemeClr>
              </a:solidFill>
            </a:endParaRPr>
          </a:p>
          <a:p>
            <a:r>
              <a:rPr lang="en-US" dirty="0">
                <a:solidFill>
                  <a:schemeClr val="accent6">
                    <a:lumMod val="60000"/>
                    <a:lumOff val="40000"/>
                  </a:schemeClr>
                </a:solidFill>
              </a:rPr>
              <a:t>  &lt;</a:t>
            </a:r>
            <a:r>
              <a:rPr lang="en-US" dirty="0" err="1">
                <a:solidFill>
                  <a:schemeClr val="accent6">
                    <a:lumMod val="60000"/>
                    <a:lumOff val="40000"/>
                  </a:schemeClr>
                </a:solidFill>
              </a:rPr>
              <a:t>BasePolicy</a:t>
            </a:r>
            <a:r>
              <a:rPr lang="en-US" dirty="0">
                <a:solidFill>
                  <a:schemeClr val="accent6">
                    <a:lumMod val="60000"/>
                    <a:lumOff val="40000"/>
                  </a:schemeClr>
                </a:solidFill>
              </a:rPr>
              <a:t>&gt;</a:t>
            </a:r>
          </a:p>
          <a:p>
            <a:r>
              <a:rPr lang="en-US" dirty="0">
                <a:solidFill>
                  <a:schemeClr val="accent6">
                    <a:lumMod val="60000"/>
                    <a:lumOff val="40000"/>
                  </a:schemeClr>
                </a:solidFill>
              </a:rPr>
              <a:t>    &lt;</a:t>
            </a:r>
            <a:r>
              <a:rPr lang="en-US" dirty="0" err="1">
                <a:solidFill>
                  <a:schemeClr val="accent6">
                    <a:lumMod val="60000"/>
                    <a:lumOff val="40000"/>
                  </a:schemeClr>
                </a:solidFill>
              </a:rPr>
              <a:t>TenantId</a:t>
            </a:r>
            <a:r>
              <a:rPr lang="en-US" dirty="0">
                <a:solidFill>
                  <a:schemeClr val="accent6">
                    <a:lumMod val="60000"/>
                    <a:lumOff val="40000"/>
                  </a:schemeClr>
                </a:solidFill>
              </a:rPr>
              <a:t>&gt;</a:t>
            </a:r>
            <a:r>
              <a:rPr lang="en-US" dirty="0"/>
              <a:t>yourtenant.onmicrosoft.com</a:t>
            </a:r>
            <a:r>
              <a:rPr lang="en-US" dirty="0">
                <a:solidFill>
                  <a:schemeClr val="accent6">
                    <a:lumMod val="60000"/>
                    <a:lumOff val="40000"/>
                  </a:schemeClr>
                </a:solidFill>
              </a:rPr>
              <a:t>&lt;/</a:t>
            </a:r>
            <a:r>
              <a:rPr lang="en-US" dirty="0" err="1">
                <a:solidFill>
                  <a:schemeClr val="accent6">
                    <a:lumMod val="60000"/>
                    <a:lumOff val="40000"/>
                  </a:schemeClr>
                </a:solidFill>
              </a:rPr>
              <a:t>TenantId</a:t>
            </a:r>
            <a:r>
              <a:rPr lang="en-US" dirty="0">
                <a:solidFill>
                  <a:schemeClr val="accent6">
                    <a:lumMod val="60000"/>
                    <a:lumOff val="40000"/>
                  </a:schemeClr>
                </a:solidFill>
              </a:rPr>
              <a:t>&gt;</a:t>
            </a:r>
          </a:p>
          <a:p>
            <a:r>
              <a:rPr lang="en-US" dirty="0">
                <a:solidFill>
                  <a:schemeClr val="accent6">
                    <a:lumMod val="60000"/>
                    <a:lumOff val="40000"/>
                  </a:schemeClr>
                </a:solidFill>
              </a:rPr>
              <a:t>    &lt;</a:t>
            </a:r>
            <a:r>
              <a:rPr lang="en-US" dirty="0" err="1">
                <a:solidFill>
                  <a:schemeClr val="accent6">
                    <a:lumMod val="60000"/>
                    <a:lumOff val="40000"/>
                  </a:schemeClr>
                </a:solidFill>
              </a:rPr>
              <a:t>PolicyId</a:t>
            </a:r>
            <a:r>
              <a:rPr lang="en-US" dirty="0">
                <a:solidFill>
                  <a:schemeClr val="accent6">
                    <a:lumMod val="60000"/>
                    <a:lumOff val="40000"/>
                  </a:schemeClr>
                </a:solidFill>
              </a:rPr>
              <a:t>&gt;</a:t>
            </a:r>
            <a:r>
              <a:rPr lang="en-US" dirty="0"/>
              <a:t>B2C_1A_TrustFrameworkBase</a:t>
            </a:r>
            <a:r>
              <a:rPr lang="en-US" dirty="0">
                <a:solidFill>
                  <a:schemeClr val="accent6">
                    <a:lumMod val="60000"/>
                    <a:lumOff val="40000"/>
                  </a:schemeClr>
                </a:solidFill>
              </a:rPr>
              <a:t>&lt;/</a:t>
            </a:r>
            <a:r>
              <a:rPr lang="en-US" dirty="0" err="1">
                <a:solidFill>
                  <a:schemeClr val="accent6">
                    <a:lumMod val="60000"/>
                    <a:lumOff val="40000"/>
                  </a:schemeClr>
                </a:solidFill>
              </a:rPr>
              <a:t>PolicyId</a:t>
            </a:r>
            <a:r>
              <a:rPr lang="en-US" dirty="0">
                <a:solidFill>
                  <a:schemeClr val="accent6">
                    <a:lumMod val="60000"/>
                    <a:lumOff val="40000"/>
                  </a:schemeClr>
                </a:solidFill>
              </a:rPr>
              <a:t>&gt;</a:t>
            </a:r>
          </a:p>
          <a:p>
            <a:r>
              <a:rPr lang="en-US" dirty="0">
                <a:solidFill>
                  <a:schemeClr val="accent6">
                    <a:lumMod val="60000"/>
                    <a:lumOff val="40000"/>
                  </a:schemeClr>
                </a:solidFill>
              </a:rPr>
              <a:t>  &lt;/</a:t>
            </a:r>
            <a:r>
              <a:rPr lang="en-US" dirty="0" err="1">
                <a:solidFill>
                  <a:schemeClr val="accent6">
                    <a:lumMod val="60000"/>
                    <a:lumOff val="40000"/>
                  </a:schemeClr>
                </a:solidFill>
              </a:rPr>
              <a:t>BasePolicy</a:t>
            </a:r>
            <a:r>
              <a:rPr lang="en-US" dirty="0">
                <a:solidFill>
                  <a:schemeClr val="accent6">
                    <a:lumMod val="60000"/>
                    <a:lumOff val="40000"/>
                  </a:schemeClr>
                </a:solidFill>
              </a:rPr>
              <a:t>&gt;</a:t>
            </a:r>
          </a:p>
          <a:p>
            <a:r>
              <a:rPr lang="en-US" dirty="0"/>
              <a:t>  ...</a:t>
            </a:r>
          </a:p>
          <a:p>
            <a:r>
              <a:rPr lang="en-US" dirty="0">
                <a:solidFill>
                  <a:schemeClr val="accent6">
                    <a:lumMod val="60000"/>
                    <a:lumOff val="40000"/>
                  </a:schemeClr>
                </a:solidFill>
              </a:rPr>
              <a:t>&lt;/</a:t>
            </a:r>
            <a:r>
              <a:rPr lang="en-US" dirty="0" err="1">
                <a:solidFill>
                  <a:schemeClr val="accent6">
                    <a:lumMod val="60000"/>
                    <a:lumOff val="40000"/>
                  </a:schemeClr>
                </a:solidFill>
              </a:rPr>
              <a:t>TrustFrameworkPolicy</a:t>
            </a:r>
            <a:r>
              <a:rPr lang="en-US" dirty="0">
                <a:solidFill>
                  <a:schemeClr val="accent6">
                    <a:lumMod val="60000"/>
                    <a:lumOff val="40000"/>
                  </a:schemeClr>
                </a:solidFill>
              </a:rPr>
              <a:t>&gt;</a:t>
            </a:r>
          </a:p>
          <a:p>
            <a:r>
              <a:rPr lang="en-US" dirty="0"/>
              <a:t> </a:t>
            </a:r>
            <a:endParaRPr lang="en-ES" dirty="0"/>
          </a:p>
          <a:p>
            <a:endParaRPr lang="en-ES" dirty="0"/>
          </a:p>
        </p:txBody>
      </p:sp>
    </p:spTree>
    <p:extLst>
      <p:ext uri="{BB962C8B-B14F-4D97-AF65-F5344CB8AC3E}">
        <p14:creationId xmlns:p14="http://schemas.microsoft.com/office/powerpoint/2010/main" val="426541923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a 3">
            <a:extLst>
              <a:ext uri="{FF2B5EF4-FFF2-40B4-BE49-F238E27FC236}">
                <a16:creationId xmlns:a16="http://schemas.microsoft.com/office/drawing/2014/main" id="{4D3297F9-4A66-211F-A3C7-1A286CD09BF1}"/>
              </a:ext>
            </a:extLst>
          </p:cNvPr>
          <p:cNvGraphicFramePr>
            <a:graphicFrameLocks noGrp="1"/>
          </p:cNvGraphicFramePr>
          <p:nvPr>
            <p:extLst>
              <p:ext uri="{D42A27DB-BD31-4B8C-83A1-F6EECF244321}">
                <p14:modId xmlns:p14="http://schemas.microsoft.com/office/powerpoint/2010/main" val="2520899014"/>
              </p:ext>
            </p:extLst>
          </p:nvPr>
        </p:nvGraphicFramePr>
        <p:xfrm>
          <a:off x="901700" y="1380066"/>
          <a:ext cx="10617200" cy="1112520"/>
        </p:xfrm>
        <a:graphic>
          <a:graphicData uri="http://schemas.openxmlformats.org/drawingml/2006/table">
            <a:tbl>
              <a:tblPr firstRow="1" bandRow="1">
                <a:tableStyleId>{5C22544A-7EE6-4342-B048-85BDC9FD1C3A}</a:tableStyleId>
              </a:tblPr>
              <a:tblGrid>
                <a:gridCol w="3136900">
                  <a:extLst>
                    <a:ext uri="{9D8B030D-6E8A-4147-A177-3AD203B41FA5}">
                      <a16:colId xmlns:a16="http://schemas.microsoft.com/office/drawing/2014/main" val="112227033"/>
                    </a:ext>
                  </a:extLst>
                </a:gridCol>
                <a:gridCol w="1447800">
                  <a:extLst>
                    <a:ext uri="{9D8B030D-6E8A-4147-A177-3AD203B41FA5}">
                      <a16:colId xmlns:a16="http://schemas.microsoft.com/office/drawing/2014/main" val="1055122339"/>
                    </a:ext>
                  </a:extLst>
                </a:gridCol>
                <a:gridCol w="6032500">
                  <a:extLst>
                    <a:ext uri="{9D8B030D-6E8A-4147-A177-3AD203B41FA5}">
                      <a16:colId xmlns:a16="http://schemas.microsoft.com/office/drawing/2014/main" val="2296169843"/>
                    </a:ext>
                  </a:extLst>
                </a:gridCol>
              </a:tblGrid>
              <a:tr h="370840">
                <a:tc>
                  <a:txBody>
                    <a:bodyPr/>
                    <a:lstStyle/>
                    <a:p>
                      <a:r>
                        <a:rPr lang="es-ES" dirty="0"/>
                        <a:t>Elemento</a:t>
                      </a:r>
                      <a:endParaRPr lang="en-US" dirty="0"/>
                    </a:p>
                  </a:txBody>
                  <a:tcPr/>
                </a:tc>
                <a:tc>
                  <a:txBody>
                    <a:bodyPr/>
                    <a:lstStyle/>
                    <a:p>
                      <a:r>
                        <a:rPr lang="es-ES" dirty="0"/>
                        <a:t>Repeticiones</a:t>
                      </a:r>
                      <a:endParaRPr lang="en-US" dirty="0"/>
                    </a:p>
                  </a:txBody>
                  <a:tcPr/>
                </a:tc>
                <a:tc>
                  <a:txBody>
                    <a:bodyPr/>
                    <a:lstStyle/>
                    <a:p>
                      <a:r>
                        <a:rPr lang="es-ES" dirty="0"/>
                        <a:t>Descripción</a:t>
                      </a:r>
                      <a:endParaRPr lang="en-US" dirty="0"/>
                    </a:p>
                  </a:txBody>
                  <a:tcPr/>
                </a:tc>
                <a:extLst>
                  <a:ext uri="{0D108BD9-81ED-4DB2-BD59-A6C34878D82A}">
                    <a16:rowId xmlns:a16="http://schemas.microsoft.com/office/drawing/2014/main" val="1252414198"/>
                  </a:ext>
                </a:extLst>
              </a:tr>
              <a:tr h="370840">
                <a:tc>
                  <a:txBody>
                    <a:bodyPr/>
                    <a:lstStyle/>
                    <a:p>
                      <a:r>
                        <a:rPr lang="es-ES" dirty="0" err="1"/>
                        <a:t>TenantId</a:t>
                      </a:r>
                      <a:endParaRPr lang="en-US" dirty="0"/>
                    </a:p>
                  </a:txBody>
                  <a:tcPr/>
                </a:tc>
                <a:tc>
                  <a:txBody>
                    <a:bodyPr/>
                    <a:lstStyle/>
                    <a:p>
                      <a:r>
                        <a:rPr lang="es-ES" dirty="0"/>
                        <a:t>1:1</a:t>
                      </a:r>
                      <a:endParaRPr lang="en-US" dirty="0"/>
                    </a:p>
                  </a:txBody>
                  <a:tcPr/>
                </a:tc>
                <a:tc>
                  <a:txBody>
                    <a:bodyPr/>
                    <a:lstStyle/>
                    <a:p>
                      <a:pPr algn="l" fontAlgn="t"/>
                      <a:r>
                        <a:rPr lang="es-ES" sz="1800" b="0" i="0" kern="1200" dirty="0">
                          <a:solidFill>
                            <a:schemeClr val="dk1"/>
                          </a:solidFill>
                          <a:effectLst/>
                          <a:latin typeface="+mn-lt"/>
                          <a:ea typeface="+mn-ea"/>
                          <a:cs typeface="+mn-cs"/>
                        </a:rPr>
                        <a:t>El identificador del inquilino de Azure AD B2C.</a:t>
                      </a:r>
                      <a:endParaRPr lang="en-US" dirty="0">
                        <a:effectLst/>
                      </a:endParaRPr>
                    </a:p>
                  </a:txBody>
                  <a:tcPr/>
                </a:tc>
                <a:extLst>
                  <a:ext uri="{0D108BD9-81ED-4DB2-BD59-A6C34878D82A}">
                    <a16:rowId xmlns:a16="http://schemas.microsoft.com/office/drawing/2014/main" val="1448548702"/>
                  </a:ext>
                </a:extLst>
              </a:tr>
              <a:tr h="370840">
                <a:tc>
                  <a:txBody>
                    <a:bodyPr/>
                    <a:lstStyle/>
                    <a:p>
                      <a:r>
                        <a:rPr lang="es-ES" dirty="0" err="1"/>
                        <a:t>PolicyId</a:t>
                      </a:r>
                      <a:endParaRPr lang="en-US" dirty="0"/>
                    </a:p>
                  </a:txBody>
                  <a:tcPr/>
                </a:tc>
                <a:tc>
                  <a:txBody>
                    <a:bodyPr/>
                    <a:lstStyle/>
                    <a:p>
                      <a:r>
                        <a:rPr lang="es-ES" dirty="0"/>
                        <a:t>1:1</a:t>
                      </a:r>
                      <a:endParaRPr lang="en-US" dirty="0"/>
                    </a:p>
                  </a:txBody>
                  <a:tcPr/>
                </a:tc>
                <a:tc>
                  <a:txBody>
                    <a:bodyPr/>
                    <a:lstStyle/>
                    <a:p>
                      <a:pPr algn="l" fontAlgn="t"/>
                      <a:r>
                        <a:rPr lang="es-ES" sz="1800" b="0" i="0" kern="1200" dirty="0">
                          <a:solidFill>
                            <a:schemeClr val="dk1"/>
                          </a:solidFill>
                          <a:effectLst/>
                          <a:latin typeface="+mn-lt"/>
                          <a:ea typeface="+mn-ea"/>
                          <a:cs typeface="+mn-cs"/>
                        </a:rPr>
                        <a:t>El identificador de la directiva principal.</a:t>
                      </a:r>
                      <a:endParaRPr lang="es-ES" dirty="0">
                        <a:effectLst/>
                      </a:endParaRPr>
                    </a:p>
                  </a:txBody>
                  <a:tcPr/>
                </a:tc>
                <a:extLst>
                  <a:ext uri="{0D108BD9-81ED-4DB2-BD59-A6C34878D82A}">
                    <a16:rowId xmlns:a16="http://schemas.microsoft.com/office/drawing/2014/main" val="4080196417"/>
                  </a:ext>
                </a:extLst>
              </a:tr>
            </a:tbl>
          </a:graphicData>
        </a:graphic>
      </p:graphicFrame>
    </p:spTree>
    <p:extLst>
      <p:ext uri="{BB962C8B-B14F-4D97-AF65-F5344CB8AC3E}">
        <p14:creationId xmlns:p14="http://schemas.microsoft.com/office/powerpoint/2010/main" val="353509397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Conector recto de flecha 12">
            <a:extLst>
              <a:ext uri="{FF2B5EF4-FFF2-40B4-BE49-F238E27FC236}">
                <a16:creationId xmlns:a16="http://schemas.microsoft.com/office/drawing/2014/main" id="{0803FE7E-08AC-BAFF-1D93-7A71F87A485F}"/>
              </a:ext>
            </a:extLst>
          </p:cNvPr>
          <p:cNvCxnSpPr>
            <a:cxnSpLocks/>
          </p:cNvCxnSpPr>
          <p:nvPr/>
        </p:nvCxnSpPr>
        <p:spPr>
          <a:xfrm>
            <a:off x="5931739" y="1812424"/>
            <a:ext cx="0" cy="406400"/>
          </a:xfrm>
          <a:prstGeom prst="straightConnector1">
            <a:avLst/>
          </a:prstGeom>
          <a:ln>
            <a:solidFill>
              <a:schemeClr val="bg1"/>
            </a:solidFill>
            <a:prstDash val="dash"/>
            <a:headEnd type="none" w="med" len="med"/>
            <a:tailEnd type="arrow" w="med" len="med"/>
          </a:ln>
        </p:spPr>
        <p:style>
          <a:lnRef idx="3">
            <a:schemeClr val="accent1"/>
          </a:lnRef>
          <a:fillRef idx="0">
            <a:schemeClr val="accent1"/>
          </a:fillRef>
          <a:effectRef idx="2">
            <a:schemeClr val="accent1"/>
          </a:effectRef>
          <a:fontRef idx="minor">
            <a:schemeClr val="tx1"/>
          </a:fontRef>
        </p:style>
      </p:cxnSp>
      <p:sp>
        <p:nvSpPr>
          <p:cNvPr id="22" name="Rectángulo: esquinas redondeadas 21">
            <a:extLst>
              <a:ext uri="{FF2B5EF4-FFF2-40B4-BE49-F238E27FC236}">
                <a16:creationId xmlns:a16="http://schemas.microsoft.com/office/drawing/2014/main" id="{F702C36D-C967-04E6-3251-E6865D99AF1F}"/>
              </a:ext>
            </a:extLst>
          </p:cNvPr>
          <p:cNvSpPr/>
          <p:nvPr/>
        </p:nvSpPr>
        <p:spPr>
          <a:xfrm>
            <a:off x="3746500" y="810648"/>
            <a:ext cx="4457700" cy="997494"/>
          </a:xfrm>
          <a:prstGeom prst="roundRect">
            <a:avLst/>
          </a:pr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tIns="0" bIns="180000" rtlCol="0" anchor="b"/>
          <a:lstStyle/>
          <a:p>
            <a:pPr algn="ctr"/>
            <a:endParaRPr lang="en-US" sz="1400">
              <a:solidFill>
                <a:srgbClr val="041C2C"/>
              </a:solidFill>
              <a:latin typeface="Montserrat" pitchFamily="2" charset="77"/>
            </a:endParaRPr>
          </a:p>
        </p:txBody>
      </p:sp>
      <p:sp>
        <p:nvSpPr>
          <p:cNvPr id="24" name="Rectángulo: esquinas redondeadas 23">
            <a:extLst>
              <a:ext uri="{FF2B5EF4-FFF2-40B4-BE49-F238E27FC236}">
                <a16:creationId xmlns:a16="http://schemas.microsoft.com/office/drawing/2014/main" id="{805F18FF-2B62-21A1-0130-E69554606385}"/>
              </a:ext>
            </a:extLst>
          </p:cNvPr>
          <p:cNvSpPr/>
          <p:nvPr/>
        </p:nvSpPr>
        <p:spPr>
          <a:xfrm>
            <a:off x="3746500" y="810648"/>
            <a:ext cx="4457700" cy="997494"/>
          </a:xfrm>
          <a:prstGeom prst="roundRect">
            <a:avLst/>
          </a:prstGeom>
          <a:gradFill>
            <a:gsLst>
              <a:gs pos="0">
                <a:schemeClr val="accent4">
                  <a:alpha val="20000"/>
                </a:schemeClr>
              </a:gs>
              <a:gs pos="99000">
                <a:schemeClr val="bg1">
                  <a:alpha val="0"/>
                </a:schemeClr>
              </a:gs>
            </a:gsLst>
            <a:lin ang="5400000" scaled="0"/>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solidFill>
                  <a:schemeClr val="tx1"/>
                </a:solidFill>
                <a:latin typeface="Montserrat" pitchFamily="2" charset="77"/>
              </a:rPr>
              <a:t>B2C_1A_TrustFramework</a:t>
            </a:r>
            <a:r>
              <a:rPr lang="es-ES" b="1" dirty="0">
                <a:solidFill>
                  <a:schemeClr val="tx1"/>
                </a:solidFill>
                <a:latin typeface="Montserrat" pitchFamily="2" charset="77"/>
              </a:rPr>
              <a:t>Base</a:t>
            </a:r>
            <a:endParaRPr lang="en-US" b="1" dirty="0">
              <a:solidFill>
                <a:schemeClr val="tx1"/>
              </a:solidFill>
              <a:latin typeface="Montserrat" pitchFamily="2" charset="77"/>
            </a:endParaRPr>
          </a:p>
        </p:txBody>
      </p:sp>
      <p:sp>
        <p:nvSpPr>
          <p:cNvPr id="25" name="Rectángulo: esquinas redondeadas 24">
            <a:extLst>
              <a:ext uri="{FF2B5EF4-FFF2-40B4-BE49-F238E27FC236}">
                <a16:creationId xmlns:a16="http://schemas.microsoft.com/office/drawing/2014/main" id="{97B125EB-A7BD-1F60-F967-3ABC9B0890B1}"/>
              </a:ext>
            </a:extLst>
          </p:cNvPr>
          <p:cNvSpPr/>
          <p:nvPr/>
        </p:nvSpPr>
        <p:spPr>
          <a:xfrm>
            <a:off x="3746500" y="2218824"/>
            <a:ext cx="4457700" cy="997494"/>
          </a:xfrm>
          <a:prstGeom prst="roundRect">
            <a:avLst/>
          </a:pr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tIns="0" bIns="180000" rtlCol="0" anchor="b"/>
          <a:lstStyle/>
          <a:p>
            <a:pPr algn="ctr"/>
            <a:endParaRPr lang="en-US" sz="1400">
              <a:solidFill>
                <a:srgbClr val="041C2C"/>
              </a:solidFill>
              <a:latin typeface="Montserrat" pitchFamily="2" charset="77"/>
            </a:endParaRPr>
          </a:p>
        </p:txBody>
      </p:sp>
      <p:sp>
        <p:nvSpPr>
          <p:cNvPr id="26" name="Rectángulo: esquinas redondeadas 25">
            <a:extLst>
              <a:ext uri="{FF2B5EF4-FFF2-40B4-BE49-F238E27FC236}">
                <a16:creationId xmlns:a16="http://schemas.microsoft.com/office/drawing/2014/main" id="{11C282C6-1C23-241D-36CA-617F402984C8}"/>
              </a:ext>
            </a:extLst>
          </p:cNvPr>
          <p:cNvSpPr/>
          <p:nvPr/>
        </p:nvSpPr>
        <p:spPr>
          <a:xfrm>
            <a:off x="3746500" y="2218824"/>
            <a:ext cx="4457700" cy="997494"/>
          </a:xfrm>
          <a:prstGeom prst="roundRect">
            <a:avLst/>
          </a:prstGeom>
          <a:gradFill>
            <a:gsLst>
              <a:gs pos="0">
                <a:schemeClr val="accent4">
                  <a:alpha val="20000"/>
                </a:schemeClr>
              </a:gs>
              <a:gs pos="99000">
                <a:schemeClr val="bg1">
                  <a:alpha val="0"/>
                </a:schemeClr>
              </a:gs>
            </a:gsLst>
            <a:lin ang="5400000" scaled="0"/>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solidFill>
                  <a:schemeClr val="tx1"/>
                </a:solidFill>
                <a:latin typeface="Montserrat" pitchFamily="2" charset="77"/>
              </a:rPr>
              <a:t>B2C_1A_TrustFramework</a:t>
            </a:r>
            <a:r>
              <a:rPr lang="es-ES" b="1" dirty="0">
                <a:solidFill>
                  <a:schemeClr val="tx1"/>
                </a:solidFill>
                <a:latin typeface="Montserrat" pitchFamily="2" charset="77"/>
              </a:rPr>
              <a:t>Extensions</a:t>
            </a:r>
            <a:endParaRPr lang="en-US" b="1" dirty="0">
              <a:solidFill>
                <a:schemeClr val="tx1"/>
              </a:solidFill>
              <a:latin typeface="Montserrat" pitchFamily="2" charset="77"/>
            </a:endParaRPr>
          </a:p>
        </p:txBody>
      </p:sp>
      <p:sp>
        <p:nvSpPr>
          <p:cNvPr id="34" name="Rectángulo: esquinas redondeadas 33">
            <a:extLst>
              <a:ext uri="{FF2B5EF4-FFF2-40B4-BE49-F238E27FC236}">
                <a16:creationId xmlns:a16="http://schemas.microsoft.com/office/drawing/2014/main" id="{8B6BD5A9-19C4-6FAB-7665-11FB3C4CAEC3}"/>
              </a:ext>
            </a:extLst>
          </p:cNvPr>
          <p:cNvSpPr/>
          <p:nvPr/>
        </p:nvSpPr>
        <p:spPr>
          <a:xfrm>
            <a:off x="8204200" y="3759201"/>
            <a:ext cx="2970958" cy="997494"/>
          </a:xfrm>
          <a:prstGeom prst="roundRect">
            <a:avLst/>
          </a:pr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tIns="0" bIns="180000" rtlCol="0" anchor="b"/>
          <a:lstStyle/>
          <a:p>
            <a:pPr algn="ctr"/>
            <a:endParaRPr lang="en-US" sz="1400">
              <a:solidFill>
                <a:srgbClr val="041C2C"/>
              </a:solidFill>
              <a:latin typeface="Montserrat" pitchFamily="2" charset="77"/>
            </a:endParaRPr>
          </a:p>
        </p:txBody>
      </p:sp>
      <p:sp>
        <p:nvSpPr>
          <p:cNvPr id="35" name="Rectángulo: esquinas redondeadas 34">
            <a:extLst>
              <a:ext uri="{FF2B5EF4-FFF2-40B4-BE49-F238E27FC236}">
                <a16:creationId xmlns:a16="http://schemas.microsoft.com/office/drawing/2014/main" id="{FE66FDBE-FB53-051E-B88E-155F002B3104}"/>
              </a:ext>
            </a:extLst>
          </p:cNvPr>
          <p:cNvSpPr/>
          <p:nvPr/>
        </p:nvSpPr>
        <p:spPr>
          <a:xfrm>
            <a:off x="8204200" y="3759201"/>
            <a:ext cx="2970959" cy="997494"/>
          </a:xfrm>
          <a:prstGeom prst="roundRect">
            <a:avLst/>
          </a:prstGeom>
          <a:gradFill>
            <a:gsLst>
              <a:gs pos="0">
                <a:schemeClr val="accent4">
                  <a:alpha val="20000"/>
                </a:schemeClr>
              </a:gs>
              <a:gs pos="99000">
                <a:schemeClr val="bg1">
                  <a:alpha val="0"/>
                </a:schemeClr>
              </a:gs>
            </a:gsLst>
            <a:lin ang="5400000" scaled="0"/>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solidFill>
                  <a:schemeClr val="tx1"/>
                </a:solidFill>
                <a:latin typeface="Montserrat" pitchFamily="2" charset="77"/>
              </a:rPr>
              <a:t>B2C_1A_</a:t>
            </a:r>
            <a:r>
              <a:rPr lang="es-ES" b="1" dirty="0">
                <a:solidFill>
                  <a:schemeClr val="tx1"/>
                </a:solidFill>
                <a:latin typeface="Montserrat" pitchFamily="2" charset="77"/>
              </a:rPr>
              <a:t>PaswordReset</a:t>
            </a:r>
            <a:endParaRPr lang="en-US" b="1" dirty="0">
              <a:solidFill>
                <a:schemeClr val="tx1"/>
              </a:solidFill>
              <a:latin typeface="Montserrat" pitchFamily="2" charset="77"/>
            </a:endParaRPr>
          </a:p>
        </p:txBody>
      </p:sp>
      <p:sp>
        <p:nvSpPr>
          <p:cNvPr id="36" name="Rectángulo: esquinas redondeadas 35">
            <a:extLst>
              <a:ext uri="{FF2B5EF4-FFF2-40B4-BE49-F238E27FC236}">
                <a16:creationId xmlns:a16="http://schemas.microsoft.com/office/drawing/2014/main" id="{F80281BB-2F86-FF80-7B11-81C31E8FA132}"/>
              </a:ext>
            </a:extLst>
          </p:cNvPr>
          <p:cNvSpPr/>
          <p:nvPr/>
        </p:nvSpPr>
        <p:spPr>
          <a:xfrm>
            <a:off x="4489868" y="3759201"/>
            <a:ext cx="2970958" cy="997494"/>
          </a:xfrm>
          <a:prstGeom prst="roundRect">
            <a:avLst/>
          </a:pr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tIns="0" bIns="180000" rtlCol="0" anchor="b"/>
          <a:lstStyle/>
          <a:p>
            <a:pPr algn="ctr"/>
            <a:endParaRPr lang="en-US" sz="1400">
              <a:solidFill>
                <a:srgbClr val="041C2C"/>
              </a:solidFill>
              <a:latin typeface="Montserrat" pitchFamily="2" charset="77"/>
            </a:endParaRPr>
          </a:p>
        </p:txBody>
      </p:sp>
      <p:sp>
        <p:nvSpPr>
          <p:cNvPr id="37" name="Rectángulo: esquinas redondeadas 36">
            <a:extLst>
              <a:ext uri="{FF2B5EF4-FFF2-40B4-BE49-F238E27FC236}">
                <a16:creationId xmlns:a16="http://schemas.microsoft.com/office/drawing/2014/main" id="{76E3988E-A897-4D24-D8D2-288AA6FDE839}"/>
              </a:ext>
            </a:extLst>
          </p:cNvPr>
          <p:cNvSpPr/>
          <p:nvPr/>
        </p:nvSpPr>
        <p:spPr>
          <a:xfrm>
            <a:off x="4489868" y="3759201"/>
            <a:ext cx="2970959" cy="997494"/>
          </a:xfrm>
          <a:prstGeom prst="roundRect">
            <a:avLst/>
          </a:prstGeom>
          <a:gradFill>
            <a:gsLst>
              <a:gs pos="0">
                <a:schemeClr val="accent4">
                  <a:alpha val="20000"/>
                </a:schemeClr>
              </a:gs>
              <a:gs pos="99000">
                <a:schemeClr val="bg1">
                  <a:alpha val="0"/>
                </a:schemeClr>
              </a:gs>
            </a:gsLst>
            <a:lin ang="5400000" scaled="0"/>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solidFill>
                  <a:schemeClr val="tx1"/>
                </a:solidFill>
                <a:latin typeface="Montserrat" pitchFamily="2" charset="77"/>
              </a:rPr>
              <a:t>B2C_1A_</a:t>
            </a:r>
            <a:r>
              <a:rPr lang="es-ES" b="1" dirty="0">
                <a:solidFill>
                  <a:schemeClr val="tx1"/>
                </a:solidFill>
                <a:latin typeface="Montserrat" pitchFamily="2" charset="77"/>
              </a:rPr>
              <a:t>signup_signin</a:t>
            </a:r>
            <a:endParaRPr lang="en-US" b="1" dirty="0">
              <a:solidFill>
                <a:schemeClr val="tx1"/>
              </a:solidFill>
              <a:latin typeface="Montserrat" pitchFamily="2" charset="77"/>
            </a:endParaRPr>
          </a:p>
        </p:txBody>
      </p:sp>
      <p:sp>
        <p:nvSpPr>
          <p:cNvPr id="39" name="Rectángulo: esquinas redondeadas 38">
            <a:extLst>
              <a:ext uri="{FF2B5EF4-FFF2-40B4-BE49-F238E27FC236}">
                <a16:creationId xmlns:a16="http://schemas.microsoft.com/office/drawing/2014/main" id="{E663631C-0AF2-A77D-75A4-1A8488BFC491}"/>
              </a:ext>
            </a:extLst>
          </p:cNvPr>
          <p:cNvSpPr/>
          <p:nvPr/>
        </p:nvSpPr>
        <p:spPr>
          <a:xfrm>
            <a:off x="775539" y="3759201"/>
            <a:ext cx="2970958" cy="997494"/>
          </a:xfrm>
          <a:prstGeom prst="roundRect">
            <a:avLst/>
          </a:pr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tIns="0" bIns="180000" rtlCol="0" anchor="b"/>
          <a:lstStyle/>
          <a:p>
            <a:pPr algn="ctr"/>
            <a:endParaRPr lang="en-US" sz="1400">
              <a:solidFill>
                <a:srgbClr val="041C2C"/>
              </a:solidFill>
              <a:latin typeface="Montserrat" pitchFamily="2" charset="77"/>
            </a:endParaRPr>
          </a:p>
        </p:txBody>
      </p:sp>
      <p:sp>
        <p:nvSpPr>
          <p:cNvPr id="40" name="Rectángulo: esquinas redondeadas 39">
            <a:extLst>
              <a:ext uri="{FF2B5EF4-FFF2-40B4-BE49-F238E27FC236}">
                <a16:creationId xmlns:a16="http://schemas.microsoft.com/office/drawing/2014/main" id="{9648039B-3B68-BD4B-DD7E-662CF236518E}"/>
              </a:ext>
            </a:extLst>
          </p:cNvPr>
          <p:cNvSpPr/>
          <p:nvPr/>
        </p:nvSpPr>
        <p:spPr>
          <a:xfrm>
            <a:off x="775539" y="3759201"/>
            <a:ext cx="2970959" cy="997494"/>
          </a:xfrm>
          <a:prstGeom prst="roundRect">
            <a:avLst/>
          </a:prstGeom>
          <a:gradFill>
            <a:gsLst>
              <a:gs pos="0">
                <a:schemeClr val="accent4">
                  <a:alpha val="20000"/>
                </a:schemeClr>
              </a:gs>
              <a:gs pos="99000">
                <a:schemeClr val="bg1">
                  <a:alpha val="0"/>
                </a:schemeClr>
              </a:gs>
            </a:gsLst>
            <a:lin ang="5400000" scaled="0"/>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solidFill>
                  <a:schemeClr val="tx1"/>
                </a:solidFill>
                <a:latin typeface="Montserrat" pitchFamily="2" charset="77"/>
              </a:rPr>
              <a:t>B2C_1A_</a:t>
            </a:r>
            <a:r>
              <a:rPr lang="es-ES" b="1" dirty="0">
                <a:solidFill>
                  <a:schemeClr val="tx1"/>
                </a:solidFill>
                <a:latin typeface="Montserrat" pitchFamily="2" charset="77"/>
              </a:rPr>
              <a:t>ProfileEdit</a:t>
            </a:r>
            <a:endParaRPr lang="en-US" b="1" dirty="0">
              <a:solidFill>
                <a:schemeClr val="tx1"/>
              </a:solidFill>
              <a:latin typeface="Montserrat" pitchFamily="2" charset="77"/>
            </a:endParaRPr>
          </a:p>
        </p:txBody>
      </p:sp>
      <p:cxnSp>
        <p:nvCxnSpPr>
          <p:cNvPr id="44" name="Conector recto de flecha 43">
            <a:extLst>
              <a:ext uri="{FF2B5EF4-FFF2-40B4-BE49-F238E27FC236}">
                <a16:creationId xmlns:a16="http://schemas.microsoft.com/office/drawing/2014/main" id="{562AE4F5-4314-D1CA-AA36-78149DF64192}"/>
              </a:ext>
            </a:extLst>
          </p:cNvPr>
          <p:cNvCxnSpPr>
            <a:cxnSpLocks/>
          </p:cNvCxnSpPr>
          <p:nvPr/>
        </p:nvCxnSpPr>
        <p:spPr>
          <a:xfrm>
            <a:off x="2147139" y="3429000"/>
            <a:ext cx="0" cy="330201"/>
          </a:xfrm>
          <a:prstGeom prst="straightConnector1">
            <a:avLst/>
          </a:prstGeom>
          <a:ln>
            <a:solidFill>
              <a:schemeClr val="bg1"/>
            </a:solidFill>
            <a:prstDash val="dash"/>
            <a:headEnd type="none" w="med" len="med"/>
            <a:tailEnd type="arrow" w="med" len="med"/>
          </a:ln>
        </p:spPr>
        <p:style>
          <a:lnRef idx="3">
            <a:schemeClr val="accent1"/>
          </a:lnRef>
          <a:fillRef idx="0">
            <a:schemeClr val="accent1"/>
          </a:fillRef>
          <a:effectRef idx="2">
            <a:schemeClr val="accent1"/>
          </a:effectRef>
          <a:fontRef idx="minor">
            <a:schemeClr val="tx1"/>
          </a:fontRef>
        </p:style>
      </p:cxnSp>
      <p:cxnSp>
        <p:nvCxnSpPr>
          <p:cNvPr id="46" name="Conector recto de flecha 45">
            <a:extLst>
              <a:ext uri="{FF2B5EF4-FFF2-40B4-BE49-F238E27FC236}">
                <a16:creationId xmlns:a16="http://schemas.microsoft.com/office/drawing/2014/main" id="{71C13EC8-79A2-7EEC-739B-54D41C3EB754}"/>
              </a:ext>
            </a:extLst>
          </p:cNvPr>
          <p:cNvCxnSpPr>
            <a:cxnSpLocks/>
          </p:cNvCxnSpPr>
          <p:nvPr/>
        </p:nvCxnSpPr>
        <p:spPr>
          <a:xfrm>
            <a:off x="5932578" y="3429000"/>
            <a:ext cx="0" cy="330201"/>
          </a:xfrm>
          <a:prstGeom prst="straightConnector1">
            <a:avLst/>
          </a:prstGeom>
          <a:ln>
            <a:solidFill>
              <a:schemeClr val="bg1"/>
            </a:solidFill>
            <a:prstDash val="dash"/>
            <a:headEnd type="none" w="med" len="med"/>
            <a:tailEnd type="arrow" w="med" len="med"/>
          </a:ln>
        </p:spPr>
        <p:style>
          <a:lnRef idx="3">
            <a:schemeClr val="accent1"/>
          </a:lnRef>
          <a:fillRef idx="0">
            <a:schemeClr val="accent1"/>
          </a:fillRef>
          <a:effectRef idx="2">
            <a:schemeClr val="accent1"/>
          </a:effectRef>
          <a:fontRef idx="minor">
            <a:schemeClr val="tx1"/>
          </a:fontRef>
        </p:style>
      </p:cxnSp>
      <p:cxnSp>
        <p:nvCxnSpPr>
          <p:cNvPr id="47" name="Conector recto de flecha 46">
            <a:extLst>
              <a:ext uri="{FF2B5EF4-FFF2-40B4-BE49-F238E27FC236}">
                <a16:creationId xmlns:a16="http://schemas.microsoft.com/office/drawing/2014/main" id="{6A56CA43-9153-9BB6-6EAD-2E5073223EE4}"/>
              </a:ext>
            </a:extLst>
          </p:cNvPr>
          <p:cNvCxnSpPr>
            <a:cxnSpLocks/>
          </p:cNvCxnSpPr>
          <p:nvPr/>
        </p:nvCxnSpPr>
        <p:spPr>
          <a:xfrm>
            <a:off x="9741739" y="3429000"/>
            <a:ext cx="0" cy="330201"/>
          </a:xfrm>
          <a:prstGeom prst="straightConnector1">
            <a:avLst/>
          </a:prstGeom>
          <a:ln>
            <a:solidFill>
              <a:schemeClr val="bg1"/>
            </a:solidFill>
            <a:prstDash val="dash"/>
            <a:headEnd type="none" w="med" len="med"/>
            <a:tailEnd type="arrow" w="med" len="med"/>
          </a:ln>
        </p:spPr>
        <p:style>
          <a:lnRef idx="3">
            <a:schemeClr val="accent1"/>
          </a:lnRef>
          <a:fillRef idx="0">
            <a:schemeClr val="accent1"/>
          </a:fillRef>
          <a:effectRef idx="2">
            <a:schemeClr val="accent1"/>
          </a:effectRef>
          <a:fontRef idx="minor">
            <a:schemeClr val="tx1"/>
          </a:fontRef>
        </p:style>
      </p:cxnSp>
      <p:cxnSp>
        <p:nvCxnSpPr>
          <p:cNvPr id="49" name="Conector recto de flecha 48">
            <a:extLst>
              <a:ext uri="{FF2B5EF4-FFF2-40B4-BE49-F238E27FC236}">
                <a16:creationId xmlns:a16="http://schemas.microsoft.com/office/drawing/2014/main" id="{E0349042-EDE6-F892-4877-0A514E2B0EF6}"/>
              </a:ext>
            </a:extLst>
          </p:cNvPr>
          <p:cNvCxnSpPr>
            <a:cxnSpLocks/>
          </p:cNvCxnSpPr>
          <p:nvPr/>
        </p:nvCxnSpPr>
        <p:spPr>
          <a:xfrm flipH="1">
            <a:off x="2147139" y="3429000"/>
            <a:ext cx="7594600" cy="0"/>
          </a:xfrm>
          <a:prstGeom prst="straightConnector1">
            <a:avLst/>
          </a:prstGeom>
          <a:ln>
            <a:solidFill>
              <a:schemeClr val="bg1"/>
            </a:solidFill>
            <a:prstDash val="dash"/>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54" name="Conector recto de flecha 53">
            <a:extLst>
              <a:ext uri="{FF2B5EF4-FFF2-40B4-BE49-F238E27FC236}">
                <a16:creationId xmlns:a16="http://schemas.microsoft.com/office/drawing/2014/main" id="{909E5999-3F4B-5277-FE85-C55178929AA9}"/>
              </a:ext>
            </a:extLst>
          </p:cNvPr>
          <p:cNvCxnSpPr>
            <a:cxnSpLocks/>
          </p:cNvCxnSpPr>
          <p:nvPr/>
        </p:nvCxnSpPr>
        <p:spPr>
          <a:xfrm>
            <a:off x="5931739" y="3216318"/>
            <a:ext cx="0" cy="240142"/>
          </a:xfrm>
          <a:prstGeom prst="straightConnector1">
            <a:avLst/>
          </a:prstGeom>
          <a:ln>
            <a:solidFill>
              <a:schemeClr val="bg1"/>
            </a:solidFill>
            <a:prstDash val="dash"/>
            <a:headEnd type="none" w="med" len="med"/>
            <a:tailEnd type="none" w="med" len="med"/>
          </a:ln>
        </p:spPr>
        <p:style>
          <a:lnRef idx="3">
            <a:schemeClr val="accent1"/>
          </a:lnRef>
          <a:fillRef idx="0">
            <a:schemeClr val="accent1"/>
          </a:fillRef>
          <a:effectRef idx="2">
            <a:schemeClr val="accent1"/>
          </a:effectRef>
          <a:fontRef idx="minor">
            <a:schemeClr val="tx1"/>
          </a:fontRef>
        </p:style>
      </p:cxnSp>
      <p:sp>
        <p:nvSpPr>
          <p:cNvPr id="56" name="Rectángulo: esquinas redondeadas 55">
            <a:extLst>
              <a:ext uri="{FF2B5EF4-FFF2-40B4-BE49-F238E27FC236}">
                <a16:creationId xmlns:a16="http://schemas.microsoft.com/office/drawing/2014/main" id="{75481480-F0F8-DA94-1213-61B1C9ED6D56}"/>
              </a:ext>
            </a:extLst>
          </p:cNvPr>
          <p:cNvSpPr/>
          <p:nvPr/>
        </p:nvSpPr>
        <p:spPr>
          <a:xfrm>
            <a:off x="4163473" y="5473701"/>
            <a:ext cx="3561932" cy="997494"/>
          </a:xfrm>
          <a:prstGeom prst="roundRect">
            <a:avLst/>
          </a:pr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tIns="0" bIns="180000" rtlCol="0" anchor="b"/>
          <a:lstStyle/>
          <a:p>
            <a:pPr algn="ctr"/>
            <a:endParaRPr lang="en-US" sz="1400">
              <a:solidFill>
                <a:srgbClr val="041C2C"/>
              </a:solidFill>
              <a:latin typeface="Montserrat" pitchFamily="2" charset="77"/>
            </a:endParaRPr>
          </a:p>
        </p:txBody>
      </p:sp>
      <p:sp>
        <p:nvSpPr>
          <p:cNvPr id="57" name="Rectángulo: esquinas redondeadas 56">
            <a:extLst>
              <a:ext uri="{FF2B5EF4-FFF2-40B4-BE49-F238E27FC236}">
                <a16:creationId xmlns:a16="http://schemas.microsoft.com/office/drawing/2014/main" id="{B354E970-4657-FFFA-4109-469652847E41}"/>
              </a:ext>
            </a:extLst>
          </p:cNvPr>
          <p:cNvSpPr/>
          <p:nvPr/>
        </p:nvSpPr>
        <p:spPr>
          <a:xfrm>
            <a:off x="4163473" y="5473701"/>
            <a:ext cx="3561932" cy="997494"/>
          </a:xfrm>
          <a:prstGeom prst="roundRect">
            <a:avLst/>
          </a:prstGeom>
          <a:gradFill>
            <a:gsLst>
              <a:gs pos="0">
                <a:schemeClr val="accent4">
                  <a:alpha val="20000"/>
                </a:schemeClr>
              </a:gs>
              <a:gs pos="99000">
                <a:schemeClr val="bg1">
                  <a:alpha val="0"/>
                </a:schemeClr>
              </a:gs>
            </a:gsLst>
            <a:lin ang="5400000" scaled="0"/>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err="1">
                <a:solidFill>
                  <a:schemeClr val="tx1"/>
                </a:solidFill>
                <a:latin typeface="Montserrat" pitchFamily="2" charset="77"/>
              </a:rPr>
              <a:t>Relying</a:t>
            </a:r>
            <a:r>
              <a:rPr lang="es-ES" b="1" dirty="0">
                <a:solidFill>
                  <a:schemeClr val="tx1"/>
                </a:solidFill>
                <a:latin typeface="Montserrat" pitchFamily="2" charset="77"/>
              </a:rPr>
              <a:t> </a:t>
            </a:r>
            <a:r>
              <a:rPr lang="es-ES" b="1" dirty="0" err="1">
                <a:solidFill>
                  <a:schemeClr val="tx1"/>
                </a:solidFill>
                <a:latin typeface="Montserrat" pitchFamily="2" charset="77"/>
              </a:rPr>
              <a:t>Party</a:t>
            </a:r>
            <a:r>
              <a:rPr lang="es-ES" b="1" dirty="0">
                <a:solidFill>
                  <a:schemeClr val="tx1"/>
                </a:solidFill>
                <a:latin typeface="Montserrat" pitchFamily="2" charset="77"/>
              </a:rPr>
              <a:t> </a:t>
            </a:r>
            <a:r>
              <a:rPr lang="es-ES" b="1" dirty="0" err="1">
                <a:solidFill>
                  <a:schemeClr val="tx1"/>
                </a:solidFill>
                <a:latin typeface="Montserrat" pitchFamily="2" charset="77"/>
              </a:rPr>
              <a:t>applications</a:t>
            </a:r>
            <a:endParaRPr lang="en-US" b="1" dirty="0">
              <a:solidFill>
                <a:schemeClr val="tx1"/>
              </a:solidFill>
              <a:latin typeface="Montserrat" pitchFamily="2" charset="77"/>
            </a:endParaRPr>
          </a:p>
        </p:txBody>
      </p:sp>
      <p:cxnSp>
        <p:nvCxnSpPr>
          <p:cNvPr id="58" name="Conector recto de flecha 57">
            <a:extLst>
              <a:ext uri="{FF2B5EF4-FFF2-40B4-BE49-F238E27FC236}">
                <a16:creationId xmlns:a16="http://schemas.microsoft.com/office/drawing/2014/main" id="{E7562C14-9B1C-D27B-8DBA-2212E885AC5C}"/>
              </a:ext>
            </a:extLst>
          </p:cNvPr>
          <p:cNvCxnSpPr>
            <a:cxnSpLocks/>
          </p:cNvCxnSpPr>
          <p:nvPr/>
        </p:nvCxnSpPr>
        <p:spPr>
          <a:xfrm flipV="1">
            <a:off x="5931739" y="4756695"/>
            <a:ext cx="0" cy="692151"/>
          </a:xfrm>
          <a:prstGeom prst="straightConnector1">
            <a:avLst/>
          </a:prstGeom>
          <a:ln>
            <a:solidFill>
              <a:schemeClr val="bg1"/>
            </a:solidFill>
            <a:prstDash val="solid"/>
            <a:headEnd type="none" w="med" len="med"/>
            <a:tailEnd type="arrow" w="med" len="med"/>
          </a:ln>
        </p:spPr>
        <p:style>
          <a:lnRef idx="3">
            <a:schemeClr val="accent1"/>
          </a:lnRef>
          <a:fillRef idx="0">
            <a:schemeClr val="accent1"/>
          </a:fillRef>
          <a:effectRef idx="2">
            <a:schemeClr val="accent1"/>
          </a:effectRef>
          <a:fontRef idx="minor">
            <a:schemeClr val="tx1"/>
          </a:fontRef>
        </p:style>
      </p:cxnSp>
      <p:cxnSp>
        <p:nvCxnSpPr>
          <p:cNvPr id="61" name="Conector recto de flecha 60">
            <a:extLst>
              <a:ext uri="{FF2B5EF4-FFF2-40B4-BE49-F238E27FC236}">
                <a16:creationId xmlns:a16="http://schemas.microsoft.com/office/drawing/2014/main" id="{BDD352F9-89A0-539E-54D2-8BDF838FAB65}"/>
              </a:ext>
            </a:extLst>
          </p:cNvPr>
          <p:cNvCxnSpPr>
            <a:cxnSpLocks/>
          </p:cNvCxnSpPr>
          <p:nvPr/>
        </p:nvCxnSpPr>
        <p:spPr>
          <a:xfrm flipV="1">
            <a:off x="2147139" y="4781550"/>
            <a:ext cx="839" cy="298450"/>
          </a:xfrm>
          <a:prstGeom prst="straightConnector1">
            <a:avLst/>
          </a:prstGeom>
          <a:ln>
            <a:solidFill>
              <a:schemeClr val="bg1"/>
            </a:solidFill>
            <a:prstDash val="solid"/>
            <a:headEnd type="none" w="med" len="med"/>
            <a:tailEnd type="arrow" w="med" len="med"/>
          </a:ln>
        </p:spPr>
        <p:style>
          <a:lnRef idx="3">
            <a:schemeClr val="accent1"/>
          </a:lnRef>
          <a:fillRef idx="0">
            <a:schemeClr val="accent1"/>
          </a:fillRef>
          <a:effectRef idx="2">
            <a:schemeClr val="accent1"/>
          </a:effectRef>
          <a:fontRef idx="minor">
            <a:schemeClr val="tx1"/>
          </a:fontRef>
        </p:style>
      </p:cxnSp>
      <p:cxnSp>
        <p:nvCxnSpPr>
          <p:cNvPr id="63" name="Conector recto de flecha 62">
            <a:extLst>
              <a:ext uri="{FF2B5EF4-FFF2-40B4-BE49-F238E27FC236}">
                <a16:creationId xmlns:a16="http://schemas.microsoft.com/office/drawing/2014/main" id="{B79D72FF-5DE4-1FDD-D523-6506D7B1C9E8}"/>
              </a:ext>
            </a:extLst>
          </p:cNvPr>
          <p:cNvCxnSpPr>
            <a:cxnSpLocks/>
          </p:cNvCxnSpPr>
          <p:nvPr/>
        </p:nvCxnSpPr>
        <p:spPr>
          <a:xfrm flipV="1">
            <a:off x="9741739" y="4751409"/>
            <a:ext cx="839" cy="298450"/>
          </a:xfrm>
          <a:prstGeom prst="straightConnector1">
            <a:avLst/>
          </a:prstGeom>
          <a:ln>
            <a:solidFill>
              <a:schemeClr val="bg1"/>
            </a:solidFill>
            <a:prstDash val="solid"/>
            <a:headEnd type="none" w="med" len="med"/>
            <a:tailEnd type="arrow" w="med" len="med"/>
          </a:ln>
        </p:spPr>
        <p:style>
          <a:lnRef idx="3">
            <a:schemeClr val="accent1"/>
          </a:lnRef>
          <a:fillRef idx="0">
            <a:schemeClr val="accent1"/>
          </a:fillRef>
          <a:effectRef idx="2">
            <a:schemeClr val="accent1"/>
          </a:effectRef>
          <a:fontRef idx="minor">
            <a:schemeClr val="tx1"/>
          </a:fontRef>
        </p:style>
      </p:cxnSp>
      <p:cxnSp>
        <p:nvCxnSpPr>
          <p:cNvPr id="64" name="Conector recto de flecha 63">
            <a:extLst>
              <a:ext uri="{FF2B5EF4-FFF2-40B4-BE49-F238E27FC236}">
                <a16:creationId xmlns:a16="http://schemas.microsoft.com/office/drawing/2014/main" id="{EAC5E5AC-0075-E8C7-A0E2-B226D23B2D9A}"/>
              </a:ext>
            </a:extLst>
          </p:cNvPr>
          <p:cNvCxnSpPr>
            <a:cxnSpLocks/>
          </p:cNvCxnSpPr>
          <p:nvPr/>
        </p:nvCxnSpPr>
        <p:spPr>
          <a:xfrm flipH="1">
            <a:off x="2134439" y="5049859"/>
            <a:ext cx="7607300" cy="25400"/>
          </a:xfrm>
          <a:prstGeom prst="straightConnector1">
            <a:avLst/>
          </a:prstGeom>
          <a:ln>
            <a:solidFill>
              <a:schemeClr val="bg1"/>
            </a:solidFill>
            <a:prstDash val="solid"/>
            <a:headEnd type="none" w="med" len="med"/>
            <a:tailEnd type="none" w="med" len="med"/>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06218904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FB946D7-1CA4-446E-8795-007CACFDE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192416F2-BC84-4D7C-80C6-6296C10C3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795338" y="981075"/>
            <a:ext cx="10601325" cy="4552949"/>
          </a:xfrm>
          <a:prstGeom prst="rect">
            <a:avLst/>
          </a:prstGeom>
          <a:solidFill>
            <a:schemeClr val="bg1"/>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3334FF11-BB17-C650-C8CE-D72DC84F6071}"/>
              </a:ext>
            </a:extLst>
          </p:cNvPr>
          <p:cNvSpPr>
            <a:spLocks noGrp="1"/>
          </p:cNvSpPr>
          <p:nvPr>
            <p:ph type="title"/>
          </p:nvPr>
        </p:nvSpPr>
        <p:spPr>
          <a:xfrm>
            <a:off x="1537097" y="1428750"/>
            <a:ext cx="9117807" cy="2105026"/>
          </a:xfrm>
        </p:spPr>
        <p:txBody>
          <a:bodyPr vert="horz" lIns="91440" tIns="45720" rIns="91440" bIns="45720" rtlCol="0" anchor="b">
            <a:normAutofit/>
          </a:bodyPr>
          <a:lstStyle/>
          <a:p>
            <a:pPr algn="ctr"/>
            <a:r>
              <a:rPr lang="en-US" sz="6000" kern="1200" dirty="0">
                <a:solidFill>
                  <a:schemeClr val="tx1"/>
                </a:solidFill>
                <a:latin typeface="+mj-lt"/>
                <a:ea typeface="+mj-ea"/>
                <a:cs typeface="+mj-cs"/>
              </a:rPr>
              <a:t>Code Show</a:t>
            </a:r>
          </a:p>
        </p:txBody>
      </p:sp>
      <p:cxnSp>
        <p:nvCxnSpPr>
          <p:cNvPr id="11" name="Straight Connector 10">
            <a:extLst>
              <a:ext uri="{FF2B5EF4-FFF2-40B4-BE49-F238E27FC236}">
                <a16:creationId xmlns:a16="http://schemas.microsoft.com/office/drawing/2014/main" id="{2330623A-AB89-4E04-AC9A-2BAFBF85AE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352800" y="3771366"/>
            <a:ext cx="5486400" cy="0"/>
          </a:xfrm>
          <a:prstGeom prst="line">
            <a:avLst/>
          </a:prstGeom>
          <a:ln w="222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83525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8383699-9BD7-1D46-9AF1-9297AB588532}"/>
              </a:ext>
            </a:extLst>
          </p:cNvPr>
          <p:cNvSpPr>
            <a:spLocks noGrp="1"/>
          </p:cNvSpPr>
          <p:nvPr>
            <p:ph type="body" sz="quarter" idx="12"/>
          </p:nvPr>
        </p:nvSpPr>
        <p:spPr>
          <a:xfrm>
            <a:off x="911224" y="1506374"/>
            <a:ext cx="9971424" cy="1236825"/>
          </a:xfrm>
        </p:spPr>
        <p:txBody>
          <a:bodyPr/>
          <a:lstStyle/>
          <a:p>
            <a:r>
              <a:rPr lang="en-US" dirty="0"/>
              <a:t>Custom-branded identity solution</a:t>
            </a:r>
          </a:p>
        </p:txBody>
      </p:sp>
      <p:sp>
        <p:nvSpPr>
          <p:cNvPr id="5" name="Text Placeholder 4">
            <a:extLst>
              <a:ext uri="{FF2B5EF4-FFF2-40B4-BE49-F238E27FC236}">
                <a16:creationId xmlns:a16="http://schemas.microsoft.com/office/drawing/2014/main" id="{0A4F351C-9EB3-7147-87DB-7983F51F9FA7}"/>
              </a:ext>
            </a:extLst>
          </p:cNvPr>
          <p:cNvSpPr>
            <a:spLocks noGrp="1"/>
          </p:cNvSpPr>
          <p:nvPr>
            <p:ph type="body" sz="quarter" idx="13"/>
          </p:nvPr>
        </p:nvSpPr>
        <p:spPr>
          <a:xfrm>
            <a:off x="911224" y="3061337"/>
            <a:ext cx="7777163" cy="651610"/>
          </a:xfrm>
        </p:spPr>
        <p:txBody>
          <a:bodyPr/>
          <a:lstStyle/>
          <a:p>
            <a:r>
              <a:rPr lang="es-ES" dirty="0" err="1"/>
              <a:t>We</a:t>
            </a:r>
            <a:r>
              <a:rPr lang="es-ES" dirty="0"/>
              <a:t> can </a:t>
            </a:r>
            <a:r>
              <a:rPr lang="es-ES" dirty="0" err="1"/>
              <a:t>customize</a:t>
            </a:r>
            <a:r>
              <a:rPr lang="es-ES" dirty="0"/>
              <a:t> </a:t>
            </a:r>
            <a:r>
              <a:rPr lang="es-ES" dirty="0" err="1"/>
              <a:t>the</a:t>
            </a:r>
            <a:r>
              <a:rPr lang="es-ES" dirty="0"/>
              <a:t> </a:t>
            </a:r>
            <a:r>
              <a:rPr lang="es-ES" dirty="0" err="1"/>
              <a:t>entire</a:t>
            </a:r>
            <a:r>
              <a:rPr lang="es-ES" dirty="0"/>
              <a:t> </a:t>
            </a:r>
            <a:r>
              <a:rPr lang="es-ES" dirty="0" err="1"/>
              <a:t>user</a:t>
            </a:r>
            <a:r>
              <a:rPr lang="es-ES" dirty="0"/>
              <a:t> </a:t>
            </a:r>
            <a:r>
              <a:rPr lang="es-ES" dirty="0" err="1"/>
              <a:t>expirience</a:t>
            </a:r>
            <a:r>
              <a:rPr lang="es-ES" dirty="0"/>
              <a:t> </a:t>
            </a:r>
            <a:r>
              <a:rPr lang="es-ES" dirty="0" err="1"/>
              <a:t>with</a:t>
            </a:r>
            <a:r>
              <a:rPr lang="es-ES" dirty="0"/>
              <a:t> </a:t>
            </a:r>
            <a:r>
              <a:rPr lang="es-ES" dirty="0" err="1"/>
              <a:t>our</a:t>
            </a:r>
            <a:r>
              <a:rPr lang="es-ES" dirty="0"/>
              <a:t> </a:t>
            </a:r>
            <a:r>
              <a:rPr lang="es-ES" dirty="0" err="1"/>
              <a:t>brand</a:t>
            </a:r>
            <a:endParaRPr lang="en-ES" dirty="0"/>
          </a:p>
        </p:txBody>
      </p:sp>
      <p:sp>
        <p:nvSpPr>
          <p:cNvPr id="6" name="Text Placeholder 5">
            <a:extLst>
              <a:ext uri="{FF2B5EF4-FFF2-40B4-BE49-F238E27FC236}">
                <a16:creationId xmlns:a16="http://schemas.microsoft.com/office/drawing/2014/main" id="{76C4775A-BE5C-364C-AA35-ED5DFB0F4109}"/>
              </a:ext>
            </a:extLst>
          </p:cNvPr>
          <p:cNvSpPr>
            <a:spLocks noGrp="1"/>
          </p:cNvSpPr>
          <p:nvPr>
            <p:ph type="body" sz="quarter" idx="14"/>
          </p:nvPr>
        </p:nvSpPr>
        <p:spPr>
          <a:xfrm>
            <a:off x="911224" y="4031086"/>
            <a:ext cx="7777163" cy="2665928"/>
          </a:xfrm>
        </p:spPr>
        <p:txBody>
          <a:bodyPr/>
          <a:lstStyle/>
          <a:p>
            <a:r>
              <a:rPr lang="es-ES" sz="2000" dirty="0" err="1"/>
              <a:t>Using</a:t>
            </a:r>
            <a:r>
              <a:rPr lang="es-ES" sz="2000" dirty="0"/>
              <a:t> </a:t>
            </a:r>
            <a:r>
              <a:rPr lang="es-ES" sz="2000" dirty="0" err="1"/>
              <a:t>basic</a:t>
            </a:r>
            <a:r>
              <a:rPr lang="es-ES" sz="2000" dirty="0"/>
              <a:t> </a:t>
            </a:r>
            <a:r>
              <a:rPr lang="es-ES" sz="2000" dirty="0" err="1"/>
              <a:t>options</a:t>
            </a:r>
            <a:r>
              <a:rPr lang="es-ES" sz="2000" dirty="0"/>
              <a:t> in Azure Portal</a:t>
            </a:r>
          </a:p>
          <a:p>
            <a:r>
              <a:rPr lang="es-ES" sz="2000" dirty="0"/>
              <a:t>Complete </a:t>
            </a:r>
            <a:r>
              <a:rPr lang="es-ES" sz="2000" dirty="0" err="1"/>
              <a:t>redisign</a:t>
            </a:r>
            <a:r>
              <a:rPr lang="es-ES" sz="2000" dirty="0"/>
              <a:t> </a:t>
            </a:r>
            <a:r>
              <a:rPr lang="es-ES" sz="2000" dirty="0" err="1"/>
              <a:t>with</a:t>
            </a:r>
            <a:r>
              <a:rPr lang="es-ES" sz="2000" dirty="0"/>
              <a:t> HTML, CSS and JS</a:t>
            </a:r>
          </a:p>
        </p:txBody>
      </p:sp>
    </p:spTree>
    <p:extLst>
      <p:ext uri="{BB962C8B-B14F-4D97-AF65-F5344CB8AC3E}">
        <p14:creationId xmlns:p14="http://schemas.microsoft.com/office/powerpoint/2010/main" val="378667464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FB946D7-1CA4-446E-8795-007CACFDE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192416F2-BC84-4D7C-80C6-6296C10C3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795338" y="981075"/>
            <a:ext cx="10601325" cy="4552949"/>
          </a:xfrm>
          <a:prstGeom prst="rect">
            <a:avLst/>
          </a:prstGeom>
          <a:solidFill>
            <a:schemeClr val="bg1"/>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3334FF11-BB17-C650-C8CE-D72DC84F6071}"/>
              </a:ext>
            </a:extLst>
          </p:cNvPr>
          <p:cNvSpPr>
            <a:spLocks noGrp="1"/>
          </p:cNvSpPr>
          <p:nvPr>
            <p:ph type="title"/>
          </p:nvPr>
        </p:nvSpPr>
        <p:spPr>
          <a:xfrm>
            <a:off x="1537097" y="1428750"/>
            <a:ext cx="9117807" cy="2105026"/>
          </a:xfrm>
        </p:spPr>
        <p:txBody>
          <a:bodyPr vert="horz" lIns="91440" tIns="45720" rIns="91440" bIns="45720" rtlCol="0" anchor="b">
            <a:normAutofit/>
          </a:bodyPr>
          <a:lstStyle/>
          <a:p>
            <a:pPr algn="ctr"/>
            <a:r>
              <a:rPr lang="es-ES" sz="6000" kern="1200" dirty="0">
                <a:solidFill>
                  <a:schemeClr val="tx1"/>
                </a:solidFill>
                <a:latin typeface="+mj-lt"/>
                <a:ea typeface="+mj-ea"/>
                <a:cs typeface="+mj-cs"/>
              </a:rPr>
              <a:t>Ejercicio 2.</a:t>
            </a:r>
            <a:endParaRPr lang="en-US" sz="6000" kern="1200" dirty="0">
              <a:solidFill>
                <a:schemeClr val="tx1"/>
              </a:solidFill>
              <a:latin typeface="+mj-lt"/>
              <a:ea typeface="+mj-ea"/>
              <a:cs typeface="+mj-cs"/>
            </a:endParaRPr>
          </a:p>
        </p:txBody>
      </p:sp>
      <p:cxnSp>
        <p:nvCxnSpPr>
          <p:cNvPr id="11" name="Straight Connector 10">
            <a:extLst>
              <a:ext uri="{FF2B5EF4-FFF2-40B4-BE49-F238E27FC236}">
                <a16:creationId xmlns:a16="http://schemas.microsoft.com/office/drawing/2014/main" id="{2330623A-AB89-4E04-AC9A-2BAFBF85AE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352800" y="3771366"/>
            <a:ext cx="5486400" cy="0"/>
          </a:xfrm>
          <a:prstGeom prst="line">
            <a:avLst/>
          </a:prstGeom>
          <a:ln w="222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491276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6DF39C9-B5B6-5E43-8C39-509F0F607665}"/>
              </a:ext>
            </a:extLst>
          </p:cNvPr>
          <p:cNvSpPr>
            <a:spLocks noGrp="1"/>
          </p:cNvSpPr>
          <p:nvPr>
            <p:ph type="body" sz="quarter" idx="12"/>
          </p:nvPr>
        </p:nvSpPr>
        <p:spPr>
          <a:xfrm>
            <a:off x="911225" y="1798982"/>
            <a:ext cx="10048875" cy="1351721"/>
          </a:xfrm>
        </p:spPr>
        <p:txBody>
          <a:bodyPr/>
          <a:lstStyle/>
          <a:p>
            <a:r>
              <a:rPr lang="es-ES" dirty="0" err="1"/>
              <a:t>Building</a:t>
            </a:r>
            <a:r>
              <a:rPr lang="es-ES" dirty="0"/>
              <a:t> Blocks</a:t>
            </a:r>
            <a:endParaRPr lang="en-ES" dirty="0"/>
          </a:p>
        </p:txBody>
      </p:sp>
      <p:sp>
        <p:nvSpPr>
          <p:cNvPr id="5" name="Text Placeholder 4">
            <a:extLst>
              <a:ext uri="{FF2B5EF4-FFF2-40B4-BE49-F238E27FC236}">
                <a16:creationId xmlns:a16="http://schemas.microsoft.com/office/drawing/2014/main" id="{87DA1AD1-3B5E-9A41-9B65-C21D3B1BF937}"/>
              </a:ext>
            </a:extLst>
          </p:cNvPr>
          <p:cNvSpPr>
            <a:spLocks noGrp="1"/>
          </p:cNvSpPr>
          <p:nvPr>
            <p:ph type="body" sz="quarter" idx="13"/>
          </p:nvPr>
        </p:nvSpPr>
        <p:spPr/>
        <p:txBody>
          <a:bodyPr/>
          <a:lstStyle/>
          <a:p>
            <a:r>
              <a:rPr lang="es-ES" dirty="0" err="1"/>
              <a:t>Building</a:t>
            </a:r>
            <a:r>
              <a:rPr lang="es-ES" dirty="0"/>
              <a:t> Blocks</a:t>
            </a:r>
          </a:p>
          <a:p>
            <a:r>
              <a:rPr lang="es-ES" dirty="0" err="1"/>
              <a:t>Cliams</a:t>
            </a:r>
            <a:r>
              <a:rPr lang="es-ES" dirty="0"/>
              <a:t> </a:t>
            </a:r>
            <a:r>
              <a:rPr lang="es-ES" dirty="0" err="1"/>
              <a:t>Schemas</a:t>
            </a:r>
            <a:endParaRPr lang="es-ES" dirty="0"/>
          </a:p>
          <a:p>
            <a:r>
              <a:rPr lang="es-ES" dirty="0" err="1"/>
              <a:t>Claims</a:t>
            </a:r>
            <a:r>
              <a:rPr lang="es-ES" dirty="0"/>
              <a:t> </a:t>
            </a:r>
            <a:r>
              <a:rPr lang="es-ES" dirty="0" err="1"/>
              <a:t>Transformations</a:t>
            </a:r>
            <a:endParaRPr lang="es-ES" dirty="0"/>
          </a:p>
          <a:p>
            <a:r>
              <a:rPr lang="es-ES" dirty="0" err="1"/>
              <a:t>Predicates</a:t>
            </a:r>
            <a:endParaRPr lang="es-ES" dirty="0"/>
          </a:p>
          <a:p>
            <a:r>
              <a:rPr lang="es-ES" dirty="0"/>
              <a:t>Content </a:t>
            </a:r>
            <a:r>
              <a:rPr lang="es-ES" dirty="0" err="1"/>
              <a:t>Definitions</a:t>
            </a:r>
            <a:endParaRPr lang="es-ES" dirty="0"/>
          </a:p>
          <a:p>
            <a:r>
              <a:rPr lang="es-ES" dirty="0" err="1"/>
              <a:t>Localizations</a:t>
            </a:r>
            <a:endParaRPr lang="es-ES" dirty="0"/>
          </a:p>
          <a:p>
            <a:r>
              <a:rPr lang="es-ES" dirty="0" err="1"/>
              <a:t>Display</a:t>
            </a:r>
            <a:r>
              <a:rPr lang="es-ES" dirty="0"/>
              <a:t> </a:t>
            </a:r>
            <a:r>
              <a:rPr lang="es-ES" dirty="0" err="1"/>
              <a:t>Controls</a:t>
            </a:r>
            <a:endParaRPr lang="en-ES" dirty="0"/>
          </a:p>
        </p:txBody>
      </p:sp>
    </p:spTree>
    <p:extLst>
      <p:ext uri="{BB962C8B-B14F-4D97-AF65-F5344CB8AC3E}">
        <p14:creationId xmlns:p14="http://schemas.microsoft.com/office/powerpoint/2010/main" val="13628361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EF2046B-F3F4-834B-A837-3919B8D2C183}"/>
              </a:ext>
            </a:extLst>
          </p:cNvPr>
          <p:cNvSpPr>
            <a:spLocks noGrp="1"/>
          </p:cNvSpPr>
          <p:nvPr>
            <p:ph type="body" sz="quarter" idx="12"/>
          </p:nvPr>
        </p:nvSpPr>
        <p:spPr>
          <a:xfrm>
            <a:off x="911226" y="895616"/>
            <a:ext cx="5005386" cy="935073"/>
          </a:xfrm>
        </p:spPr>
        <p:txBody>
          <a:bodyPr/>
          <a:lstStyle/>
          <a:p>
            <a:r>
              <a:rPr lang="es-ES" dirty="0" err="1"/>
              <a:t>Building</a:t>
            </a:r>
            <a:r>
              <a:rPr lang="es-ES" dirty="0"/>
              <a:t> Blocks</a:t>
            </a:r>
            <a:endParaRPr lang="en-ES" dirty="0"/>
          </a:p>
        </p:txBody>
      </p:sp>
      <p:sp>
        <p:nvSpPr>
          <p:cNvPr id="5" name="Text Placeholder 4">
            <a:extLst>
              <a:ext uri="{FF2B5EF4-FFF2-40B4-BE49-F238E27FC236}">
                <a16:creationId xmlns:a16="http://schemas.microsoft.com/office/drawing/2014/main" id="{573E943F-D32C-F64D-80AE-707DDC3EDBB2}"/>
              </a:ext>
            </a:extLst>
          </p:cNvPr>
          <p:cNvSpPr>
            <a:spLocks noGrp="1"/>
          </p:cNvSpPr>
          <p:nvPr>
            <p:ph type="body" sz="quarter" idx="14"/>
          </p:nvPr>
        </p:nvSpPr>
        <p:spPr>
          <a:xfrm>
            <a:off x="568325" y="1947863"/>
            <a:ext cx="5005387" cy="4910137"/>
          </a:xfrm>
        </p:spPr>
        <p:txBody>
          <a:bodyPr/>
          <a:lstStyle/>
          <a:p>
            <a:pPr marL="342900" indent="-342900">
              <a:buFont typeface="Arial" panose="020B0604020202020204" pitchFamily="34" charset="0"/>
              <a:buChar char="•"/>
            </a:pPr>
            <a:r>
              <a:rPr lang="es-ES" sz="1800" b="1" dirty="0" err="1"/>
              <a:t>CliamsSchemas</a:t>
            </a:r>
            <a:r>
              <a:rPr lang="es-ES" sz="1800" dirty="0"/>
              <a:t>: Define los tipos de </a:t>
            </a:r>
            <a:r>
              <a:rPr lang="es-ES" sz="1800" dirty="0" err="1"/>
              <a:t>claims</a:t>
            </a:r>
            <a:r>
              <a:rPr lang="es-ES" sz="1800" dirty="0"/>
              <a:t> a los que se hace referencia en la </a:t>
            </a:r>
            <a:r>
              <a:rPr lang="es-ES" sz="1800" dirty="0" err="1"/>
              <a:t>policy</a:t>
            </a:r>
            <a:r>
              <a:rPr lang="es-ES" sz="1800" dirty="0"/>
              <a:t>.</a:t>
            </a:r>
          </a:p>
          <a:p>
            <a:pPr marL="342900" indent="-342900">
              <a:buFont typeface="Arial" panose="020B0604020202020204" pitchFamily="34" charset="0"/>
              <a:buChar char="•"/>
            </a:pPr>
            <a:r>
              <a:rPr lang="es-ES" sz="1800" b="1" dirty="0" err="1"/>
              <a:t>Predicates</a:t>
            </a:r>
            <a:r>
              <a:rPr lang="es-ES" sz="1800" b="1" dirty="0"/>
              <a:t> and </a:t>
            </a:r>
            <a:r>
              <a:rPr lang="es-ES" sz="1800" b="1" dirty="0" err="1"/>
              <a:t>PredicateValidations</a:t>
            </a:r>
            <a:r>
              <a:rPr lang="es-ES" sz="1800" dirty="0"/>
              <a:t>: procesos de validación de </a:t>
            </a:r>
            <a:r>
              <a:rPr lang="es-ES" sz="1800" dirty="0" err="1"/>
              <a:t>claims</a:t>
            </a:r>
            <a:r>
              <a:rPr lang="es-ES" sz="1800" dirty="0"/>
              <a:t>.</a:t>
            </a:r>
          </a:p>
          <a:p>
            <a:pPr marL="342900" indent="-342900">
              <a:buFont typeface="Arial" panose="020B0604020202020204" pitchFamily="34" charset="0"/>
              <a:buChar char="•"/>
            </a:pPr>
            <a:r>
              <a:rPr lang="es-ES" sz="1800" b="1" dirty="0" err="1"/>
              <a:t>ClaimsTransformations</a:t>
            </a:r>
            <a:r>
              <a:rPr lang="es-ES" sz="1800" dirty="0"/>
              <a:t>: Define una lista de transformaciones de </a:t>
            </a:r>
            <a:r>
              <a:rPr lang="es-ES" sz="1800" dirty="0" err="1"/>
              <a:t>claims</a:t>
            </a:r>
            <a:r>
              <a:rPr lang="es-ES" sz="1800" dirty="0"/>
              <a:t>.</a:t>
            </a:r>
          </a:p>
          <a:p>
            <a:pPr marL="342900" indent="-342900">
              <a:buFont typeface="Arial" panose="020B0604020202020204" pitchFamily="34" charset="0"/>
              <a:buChar char="•"/>
            </a:pPr>
            <a:r>
              <a:rPr lang="es-ES" sz="1800" b="1" dirty="0" err="1"/>
              <a:t>ContentDefinitions</a:t>
            </a:r>
            <a:r>
              <a:rPr lang="es-ES" sz="1800" dirty="0"/>
              <a:t>: Contiene las URL para las plantillas HYML5 que van a usar los distintos flujos.</a:t>
            </a:r>
          </a:p>
          <a:p>
            <a:pPr marL="342900" indent="-342900">
              <a:buFont typeface="Arial" panose="020B0604020202020204" pitchFamily="34" charset="0"/>
              <a:buChar char="•"/>
            </a:pPr>
            <a:r>
              <a:rPr lang="es-ES" sz="1800" b="1" dirty="0" err="1"/>
              <a:t>Localizations</a:t>
            </a:r>
            <a:r>
              <a:rPr lang="es-ES" sz="1800" dirty="0"/>
              <a:t>: Compatibilidad con varios idiomas.</a:t>
            </a:r>
          </a:p>
          <a:p>
            <a:pPr marL="342900" indent="-342900">
              <a:buFont typeface="Arial" panose="020B0604020202020204" pitchFamily="34" charset="0"/>
              <a:buChar char="•"/>
            </a:pPr>
            <a:r>
              <a:rPr lang="es-ES" sz="1800" b="1" dirty="0" err="1"/>
              <a:t>DisplayControls</a:t>
            </a:r>
            <a:r>
              <a:rPr lang="es-ES" sz="1800" dirty="0"/>
              <a:t>: Define los controles que se van a usar en las páginas.</a:t>
            </a:r>
            <a:endParaRPr lang="en-ES" sz="1800" dirty="0"/>
          </a:p>
        </p:txBody>
      </p:sp>
      <p:sp>
        <p:nvSpPr>
          <p:cNvPr id="6" name="Text Placeholder 5">
            <a:extLst>
              <a:ext uri="{FF2B5EF4-FFF2-40B4-BE49-F238E27FC236}">
                <a16:creationId xmlns:a16="http://schemas.microsoft.com/office/drawing/2014/main" id="{F41193A1-077B-8B44-8068-F1730F467B98}"/>
              </a:ext>
            </a:extLst>
          </p:cNvPr>
          <p:cNvSpPr>
            <a:spLocks noGrp="1"/>
          </p:cNvSpPr>
          <p:nvPr>
            <p:ph type="body" sz="quarter" idx="15"/>
          </p:nvPr>
        </p:nvSpPr>
        <p:spPr/>
        <p:txBody>
          <a:bodyPr/>
          <a:lstStyle/>
          <a:p>
            <a:r>
              <a:rPr lang="en-US" dirty="0">
                <a:solidFill>
                  <a:schemeClr val="accent6">
                    <a:lumMod val="60000"/>
                    <a:lumOff val="40000"/>
                  </a:schemeClr>
                </a:solidFill>
              </a:rPr>
              <a:t>&lt;</a:t>
            </a:r>
            <a:r>
              <a:rPr lang="en-US" dirty="0" err="1">
                <a:solidFill>
                  <a:schemeClr val="accent6">
                    <a:lumMod val="60000"/>
                    <a:lumOff val="40000"/>
                  </a:schemeClr>
                </a:solidFill>
              </a:rPr>
              <a:t>TrustFrameworkPolicy</a:t>
            </a:r>
            <a:endParaRPr lang="en-US" dirty="0">
              <a:solidFill>
                <a:schemeClr val="accent6">
                  <a:lumMod val="60000"/>
                  <a:lumOff val="40000"/>
                </a:schemeClr>
              </a:solidFill>
            </a:endParaRPr>
          </a:p>
          <a:p>
            <a:r>
              <a:rPr lang="en-US" dirty="0">
                <a:solidFill>
                  <a:schemeClr val="accent6">
                    <a:lumMod val="60000"/>
                    <a:lumOff val="40000"/>
                  </a:schemeClr>
                </a:solidFill>
              </a:rPr>
              <a:t>  </a:t>
            </a:r>
            <a:r>
              <a:rPr lang="en-US" dirty="0"/>
              <a:t>…</a:t>
            </a:r>
            <a:r>
              <a:rPr lang="en-US" dirty="0">
                <a:solidFill>
                  <a:schemeClr val="accent6">
                    <a:lumMod val="60000"/>
                    <a:lumOff val="40000"/>
                  </a:schemeClr>
                </a:solidFill>
              </a:rPr>
              <a:t>"&gt;</a:t>
            </a:r>
          </a:p>
          <a:p>
            <a:endParaRPr lang="en-US" dirty="0"/>
          </a:p>
          <a:p>
            <a:r>
              <a:rPr lang="en-US" dirty="0"/>
              <a:t>  </a:t>
            </a:r>
            <a:r>
              <a:rPr lang="en-US" dirty="0">
                <a:solidFill>
                  <a:schemeClr val="accent6">
                    <a:lumMod val="60000"/>
                    <a:lumOff val="40000"/>
                  </a:schemeClr>
                </a:solidFill>
              </a:rPr>
              <a:t>&lt;</a:t>
            </a:r>
            <a:r>
              <a:rPr lang="en-US" dirty="0" err="1">
                <a:solidFill>
                  <a:schemeClr val="accent6">
                    <a:lumMod val="60000"/>
                    <a:lumOff val="40000"/>
                  </a:schemeClr>
                </a:solidFill>
              </a:rPr>
              <a:t>BuildingBlocks</a:t>
            </a:r>
            <a:r>
              <a:rPr lang="en-US" dirty="0">
                <a:solidFill>
                  <a:schemeClr val="accent6">
                    <a:lumMod val="60000"/>
                    <a:lumOff val="40000"/>
                  </a:schemeClr>
                </a:solidFill>
              </a:rPr>
              <a:t>&gt;</a:t>
            </a:r>
          </a:p>
          <a:p>
            <a:r>
              <a:rPr lang="en-US" dirty="0">
                <a:solidFill>
                  <a:schemeClr val="accent6">
                    <a:lumMod val="60000"/>
                    <a:lumOff val="40000"/>
                  </a:schemeClr>
                </a:solidFill>
              </a:rPr>
              <a:t>    &lt;</a:t>
            </a:r>
            <a:r>
              <a:rPr lang="en-US" dirty="0" err="1">
                <a:solidFill>
                  <a:schemeClr val="accent6">
                    <a:lumMod val="60000"/>
                    <a:lumOff val="40000"/>
                  </a:schemeClr>
                </a:solidFill>
              </a:rPr>
              <a:t>ClaimsSchema</a:t>
            </a:r>
            <a:r>
              <a:rPr lang="en-US" dirty="0">
                <a:solidFill>
                  <a:schemeClr val="accent6">
                    <a:lumMod val="60000"/>
                    <a:lumOff val="40000"/>
                  </a:schemeClr>
                </a:solidFill>
              </a:rPr>
              <a:t>&gt;</a:t>
            </a:r>
          </a:p>
          <a:p>
            <a:r>
              <a:rPr lang="en-US" dirty="0">
                <a:solidFill>
                  <a:schemeClr val="accent6">
                    <a:lumMod val="60000"/>
                    <a:lumOff val="40000"/>
                  </a:schemeClr>
                </a:solidFill>
              </a:rPr>
              <a:t>    </a:t>
            </a:r>
            <a:r>
              <a:rPr lang="en-US" dirty="0"/>
              <a:t>. . .</a:t>
            </a:r>
          </a:p>
          <a:p>
            <a:r>
              <a:rPr lang="en-US" dirty="0">
                <a:solidFill>
                  <a:schemeClr val="accent6">
                    <a:lumMod val="60000"/>
                    <a:lumOff val="40000"/>
                  </a:schemeClr>
                </a:solidFill>
              </a:rPr>
              <a:t>    &lt;/</a:t>
            </a:r>
            <a:r>
              <a:rPr lang="en-US" dirty="0" err="1">
                <a:solidFill>
                  <a:schemeClr val="accent6">
                    <a:lumMod val="60000"/>
                    <a:lumOff val="40000"/>
                  </a:schemeClr>
                </a:solidFill>
              </a:rPr>
              <a:t>ClaimsSchema</a:t>
            </a:r>
            <a:r>
              <a:rPr lang="en-US" dirty="0">
                <a:solidFill>
                  <a:schemeClr val="accent6">
                    <a:lumMod val="60000"/>
                    <a:lumOff val="40000"/>
                  </a:schemeClr>
                </a:solidFill>
              </a:rPr>
              <a:t>&gt;</a:t>
            </a:r>
          </a:p>
          <a:p>
            <a:r>
              <a:rPr lang="en-US" dirty="0">
                <a:solidFill>
                  <a:schemeClr val="accent6">
                    <a:lumMod val="60000"/>
                    <a:lumOff val="40000"/>
                  </a:schemeClr>
                </a:solidFill>
              </a:rPr>
              <a:t>    &lt;Predicates&gt;</a:t>
            </a:r>
          </a:p>
          <a:p>
            <a:r>
              <a:rPr lang="en-US" dirty="0"/>
              <a:t>    . . .</a:t>
            </a:r>
          </a:p>
          <a:p>
            <a:r>
              <a:rPr lang="en-US" dirty="0">
                <a:solidFill>
                  <a:schemeClr val="accent6">
                    <a:lumMod val="60000"/>
                    <a:lumOff val="40000"/>
                  </a:schemeClr>
                </a:solidFill>
              </a:rPr>
              <a:t>    &lt;/Predicates&gt;</a:t>
            </a:r>
          </a:p>
          <a:p>
            <a:r>
              <a:rPr lang="en-US" dirty="0">
                <a:solidFill>
                  <a:schemeClr val="accent6">
                    <a:lumMod val="60000"/>
                    <a:lumOff val="40000"/>
                  </a:schemeClr>
                </a:solidFill>
              </a:rPr>
              <a:t>    &lt;</a:t>
            </a:r>
            <a:r>
              <a:rPr lang="en-US" dirty="0" err="1">
                <a:solidFill>
                  <a:schemeClr val="accent6">
                    <a:lumMod val="60000"/>
                    <a:lumOff val="40000"/>
                  </a:schemeClr>
                </a:solidFill>
              </a:rPr>
              <a:t>PredicateValidations</a:t>
            </a:r>
            <a:r>
              <a:rPr lang="en-US" dirty="0">
                <a:solidFill>
                  <a:schemeClr val="accent6">
                    <a:lumMod val="60000"/>
                    <a:lumOff val="40000"/>
                  </a:schemeClr>
                </a:solidFill>
              </a:rPr>
              <a:t>&gt;</a:t>
            </a:r>
          </a:p>
          <a:p>
            <a:r>
              <a:rPr lang="en-US" dirty="0"/>
              <a:t>    . . .</a:t>
            </a:r>
          </a:p>
          <a:p>
            <a:r>
              <a:rPr lang="en-US" dirty="0">
                <a:solidFill>
                  <a:schemeClr val="accent6">
                    <a:lumMod val="60000"/>
                    <a:lumOff val="40000"/>
                  </a:schemeClr>
                </a:solidFill>
              </a:rPr>
              <a:t>    &lt;/</a:t>
            </a:r>
            <a:r>
              <a:rPr lang="en-US" dirty="0" err="1">
                <a:solidFill>
                  <a:schemeClr val="accent6">
                    <a:lumMod val="60000"/>
                    <a:lumOff val="40000"/>
                  </a:schemeClr>
                </a:solidFill>
              </a:rPr>
              <a:t>PredicateValidations</a:t>
            </a:r>
            <a:r>
              <a:rPr lang="en-US" dirty="0">
                <a:solidFill>
                  <a:schemeClr val="accent6">
                    <a:lumMod val="60000"/>
                    <a:lumOff val="40000"/>
                  </a:schemeClr>
                </a:solidFill>
              </a:rPr>
              <a:t>&gt;</a:t>
            </a:r>
          </a:p>
          <a:p>
            <a:r>
              <a:rPr lang="en-US" dirty="0">
                <a:solidFill>
                  <a:schemeClr val="accent6">
                    <a:lumMod val="60000"/>
                    <a:lumOff val="40000"/>
                  </a:schemeClr>
                </a:solidFill>
              </a:rPr>
              <a:t>    &lt;</a:t>
            </a:r>
            <a:r>
              <a:rPr lang="en-US" dirty="0" err="1">
                <a:solidFill>
                  <a:schemeClr val="accent6">
                    <a:lumMod val="60000"/>
                    <a:lumOff val="40000"/>
                  </a:schemeClr>
                </a:solidFill>
              </a:rPr>
              <a:t>ClaimsTransformations</a:t>
            </a:r>
            <a:r>
              <a:rPr lang="en-US" dirty="0">
                <a:solidFill>
                  <a:schemeClr val="accent6">
                    <a:lumMod val="60000"/>
                    <a:lumOff val="40000"/>
                  </a:schemeClr>
                </a:solidFill>
              </a:rPr>
              <a:t>&gt;</a:t>
            </a:r>
          </a:p>
          <a:p>
            <a:r>
              <a:rPr lang="en-US" dirty="0"/>
              <a:t>    . . .</a:t>
            </a:r>
          </a:p>
          <a:p>
            <a:r>
              <a:rPr lang="en-US" dirty="0">
                <a:solidFill>
                  <a:schemeClr val="accent6">
                    <a:lumMod val="60000"/>
                    <a:lumOff val="40000"/>
                  </a:schemeClr>
                </a:solidFill>
              </a:rPr>
              <a:t>    &lt;/</a:t>
            </a:r>
            <a:r>
              <a:rPr lang="en-US" dirty="0" err="1">
                <a:solidFill>
                  <a:schemeClr val="accent6">
                    <a:lumMod val="60000"/>
                    <a:lumOff val="40000"/>
                  </a:schemeClr>
                </a:solidFill>
              </a:rPr>
              <a:t>ClaimsTransformations</a:t>
            </a:r>
            <a:r>
              <a:rPr lang="en-US" dirty="0">
                <a:solidFill>
                  <a:schemeClr val="accent6">
                    <a:lumMod val="60000"/>
                    <a:lumOff val="40000"/>
                  </a:schemeClr>
                </a:solidFill>
              </a:rPr>
              <a:t>&gt;</a:t>
            </a:r>
          </a:p>
          <a:p>
            <a:r>
              <a:rPr lang="en-US" dirty="0">
                <a:solidFill>
                  <a:schemeClr val="accent6">
                    <a:lumMod val="60000"/>
                    <a:lumOff val="40000"/>
                  </a:schemeClr>
                </a:solidFill>
              </a:rPr>
              <a:t>    &lt;</a:t>
            </a:r>
            <a:r>
              <a:rPr lang="en-US" dirty="0" err="1">
                <a:solidFill>
                  <a:schemeClr val="accent6">
                    <a:lumMod val="60000"/>
                    <a:lumOff val="40000"/>
                  </a:schemeClr>
                </a:solidFill>
              </a:rPr>
              <a:t>ContentDefinitions</a:t>
            </a:r>
            <a:r>
              <a:rPr lang="en-US" dirty="0">
                <a:solidFill>
                  <a:schemeClr val="accent6">
                    <a:lumMod val="60000"/>
                    <a:lumOff val="40000"/>
                  </a:schemeClr>
                </a:solidFill>
              </a:rPr>
              <a:t>&gt;</a:t>
            </a:r>
          </a:p>
          <a:p>
            <a:r>
              <a:rPr lang="en-US" dirty="0"/>
              <a:t>    . . .</a:t>
            </a:r>
          </a:p>
          <a:p>
            <a:r>
              <a:rPr lang="en-US" dirty="0">
                <a:solidFill>
                  <a:schemeClr val="accent6">
                    <a:lumMod val="60000"/>
                    <a:lumOff val="40000"/>
                  </a:schemeClr>
                </a:solidFill>
              </a:rPr>
              <a:t>    &lt;/</a:t>
            </a:r>
            <a:r>
              <a:rPr lang="en-US" dirty="0" err="1">
                <a:solidFill>
                  <a:schemeClr val="accent6">
                    <a:lumMod val="60000"/>
                    <a:lumOff val="40000"/>
                  </a:schemeClr>
                </a:solidFill>
              </a:rPr>
              <a:t>ContentDefinitions</a:t>
            </a:r>
            <a:r>
              <a:rPr lang="en-US" dirty="0">
                <a:solidFill>
                  <a:schemeClr val="accent6">
                    <a:lumMod val="60000"/>
                    <a:lumOff val="40000"/>
                  </a:schemeClr>
                </a:solidFill>
              </a:rPr>
              <a:t>&gt;</a:t>
            </a:r>
          </a:p>
          <a:p>
            <a:r>
              <a:rPr lang="en-US" dirty="0">
                <a:solidFill>
                  <a:schemeClr val="accent6">
                    <a:lumMod val="60000"/>
                    <a:lumOff val="40000"/>
                  </a:schemeClr>
                </a:solidFill>
              </a:rPr>
              <a:t>    &lt;Localization&gt;</a:t>
            </a:r>
          </a:p>
          <a:p>
            <a:r>
              <a:rPr lang="en-US" dirty="0"/>
              <a:t>    . . .</a:t>
            </a:r>
          </a:p>
          <a:p>
            <a:r>
              <a:rPr lang="en-US" dirty="0">
                <a:solidFill>
                  <a:schemeClr val="accent6">
                    <a:lumMod val="60000"/>
                    <a:lumOff val="40000"/>
                  </a:schemeClr>
                </a:solidFill>
              </a:rPr>
              <a:t>    &lt;/Localization&gt;</a:t>
            </a:r>
          </a:p>
          <a:p>
            <a:r>
              <a:rPr lang="en-US" dirty="0">
                <a:solidFill>
                  <a:schemeClr val="accent6">
                    <a:lumMod val="60000"/>
                    <a:lumOff val="40000"/>
                  </a:schemeClr>
                </a:solidFill>
              </a:rPr>
              <a:t>    &lt;</a:t>
            </a:r>
            <a:r>
              <a:rPr lang="en-US" dirty="0" err="1">
                <a:solidFill>
                  <a:schemeClr val="accent6">
                    <a:lumMod val="60000"/>
                    <a:lumOff val="40000"/>
                  </a:schemeClr>
                </a:solidFill>
              </a:rPr>
              <a:t>DisplayControls</a:t>
            </a:r>
            <a:r>
              <a:rPr lang="en-US" dirty="0">
                <a:solidFill>
                  <a:schemeClr val="accent6">
                    <a:lumMod val="60000"/>
                    <a:lumOff val="40000"/>
                  </a:schemeClr>
                </a:solidFill>
              </a:rPr>
              <a:t>&gt;</a:t>
            </a:r>
          </a:p>
          <a:p>
            <a:r>
              <a:rPr lang="en-US" dirty="0"/>
              <a:t>    . . .</a:t>
            </a:r>
          </a:p>
          <a:p>
            <a:r>
              <a:rPr lang="en-US" dirty="0">
                <a:solidFill>
                  <a:schemeClr val="accent6">
                    <a:lumMod val="60000"/>
                    <a:lumOff val="40000"/>
                  </a:schemeClr>
                </a:solidFill>
              </a:rPr>
              <a:t>    &lt;/</a:t>
            </a:r>
            <a:r>
              <a:rPr lang="en-US" dirty="0" err="1">
                <a:solidFill>
                  <a:schemeClr val="accent6">
                    <a:lumMod val="60000"/>
                    <a:lumOff val="40000"/>
                  </a:schemeClr>
                </a:solidFill>
              </a:rPr>
              <a:t>DisplayControls</a:t>
            </a:r>
            <a:r>
              <a:rPr lang="en-US" dirty="0">
                <a:solidFill>
                  <a:schemeClr val="accent6">
                    <a:lumMod val="60000"/>
                    <a:lumOff val="40000"/>
                  </a:schemeClr>
                </a:solidFill>
              </a:rPr>
              <a:t>&gt;</a:t>
            </a:r>
          </a:p>
          <a:p>
            <a:r>
              <a:rPr lang="en-US" dirty="0">
                <a:solidFill>
                  <a:schemeClr val="accent6">
                    <a:lumMod val="60000"/>
                    <a:lumOff val="40000"/>
                  </a:schemeClr>
                </a:solidFill>
              </a:rPr>
              <a:t> &lt;/</a:t>
            </a:r>
            <a:r>
              <a:rPr lang="en-US" dirty="0" err="1">
                <a:solidFill>
                  <a:schemeClr val="accent6">
                    <a:lumMod val="60000"/>
                    <a:lumOff val="40000"/>
                  </a:schemeClr>
                </a:solidFill>
              </a:rPr>
              <a:t>BuildingBlocks</a:t>
            </a:r>
            <a:r>
              <a:rPr lang="en-US" dirty="0">
                <a:solidFill>
                  <a:schemeClr val="accent6">
                    <a:lumMod val="60000"/>
                    <a:lumOff val="40000"/>
                  </a:schemeClr>
                </a:solidFill>
              </a:rPr>
              <a:t>&gt;</a:t>
            </a:r>
            <a:endParaRPr lang="en-ES" dirty="0">
              <a:solidFill>
                <a:schemeClr val="accent6">
                  <a:lumMod val="60000"/>
                  <a:lumOff val="40000"/>
                </a:schemeClr>
              </a:solidFill>
            </a:endParaRPr>
          </a:p>
        </p:txBody>
      </p:sp>
    </p:spTree>
    <p:extLst>
      <p:ext uri="{BB962C8B-B14F-4D97-AF65-F5344CB8AC3E}">
        <p14:creationId xmlns:p14="http://schemas.microsoft.com/office/powerpoint/2010/main" val="321779488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7CEA14-F63A-6640-8006-6F814BD0CCE2}"/>
              </a:ext>
            </a:extLst>
          </p:cNvPr>
          <p:cNvSpPr>
            <a:spLocks noGrp="1"/>
          </p:cNvSpPr>
          <p:nvPr>
            <p:ph type="body" sz="quarter" idx="12"/>
          </p:nvPr>
        </p:nvSpPr>
        <p:spPr/>
        <p:txBody>
          <a:bodyPr/>
          <a:lstStyle/>
          <a:p>
            <a:r>
              <a:rPr lang="es-ES" dirty="0" err="1"/>
              <a:t>Claims</a:t>
            </a:r>
            <a:r>
              <a:rPr lang="es-ES" dirty="0"/>
              <a:t> </a:t>
            </a:r>
            <a:r>
              <a:rPr lang="es-ES" dirty="0" err="1"/>
              <a:t>Schemas</a:t>
            </a:r>
            <a:endParaRPr lang="en-ES" dirty="0"/>
          </a:p>
          <a:p>
            <a:endParaRPr lang="en-ES" dirty="0"/>
          </a:p>
        </p:txBody>
      </p:sp>
      <p:sp>
        <p:nvSpPr>
          <p:cNvPr id="7" name="Text Placeholder 6">
            <a:extLst>
              <a:ext uri="{FF2B5EF4-FFF2-40B4-BE49-F238E27FC236}">
                <a16:creationId xmlns:a16="http://schemas.microsoft.com/office/drawing/2014/main" id="{88F0ABE9-89D2-3541-9A53-F16E26E300AA}"/>
              </a:ext>
            </a:extLst>
          </p:cNvPr>
          <p:cNvSpPr>
            <a:spLocks noGrp="1"/>
          </p:cNvSpPr>
          <p:nvPr>
            <p:ph type="body" sz="quarter" idx="15"/>
          </p:nvPr>
        </p:nvSpPr>
        <p:spPr>
          <a:xfrm>
            <a:off x="911224" y="2788920"/>
            <a:ext cx="11280775" cy="3556317"/>
          </a:xfrm>
        </p:spPr>
        <p:txBody>
          <a:bodyPr/>
          <a:lstStyle/>
          <a:p>
            <a:r>
              <a:rPr lang="en-US" dirty="0">
                <a:solidFill>
                  <a:schemeClr val="accent6">
                    <a:lumMod val="60000"/>
                    <a:lumOff val="40000"/>
                  </a:schemeClr>
                </a:solidFill>
              </a:rPr>
              <a:t>&lt;</a:t>
            </a:r>
            <a:r>
              <a:rPr lang="en-US" dirty="0" err="1">
                <a:solidFill>
                  <a:schemeClr val="accent6">
                    <a:lumMod val="60000"/>
                    <a:lumOff val="40000"/>
                  </a:schemeClr>
                </a:solidFill>
              </a:rPr>
              <a:t>BuildingBlocks</a:t>
            </a:r>
            <a:r>
              <a:rPr lang="en-US" dirty="0">
                <a:solidFill>
                  <a:schemeClr val="accent6">
                    <a:lumMod val="60000"/>
                    <a:lumOff val="40000"/>
                  </a:schemeClr>
                </a:solidFill>
              </a:rPr>
              <a:t>&gt;</a:t>
            </a:r>
          </a:p>
          <a:p>
            <a:r>
              <a:rPr lang="en-US" dirty="0"/>
              <a:t>  </a:t>
            </a:r>
            <a:r>
              <a:rPr lang="en-US" dirty="0">
                <a:solidFill>
                  <a:schemeClr val="accent6">
                    <a:lumMod val="60000"/>
                    <a:lumOff val="40000"/>
                  </a:schemeClr>
                </a:solidFill>
              </a:rPr>
              <a:t>&lt;</a:t>
            </a:r>
            <a:r>
              <a:rPr lang="en-US" dirty="0" err="1">
                <a:solidFill>
                  <a:schemeClr val="accent6">
                    <a:lumMod val="60000"/>
                    <a:lumOff val="40000"/>
                  </a:schemeClr>
                </a:solidFill>
              </a:rPr>
              <a:t>ClaimsSchema</a:t>
            </a:r>
            <a:r>
              <a:rPr lang="en-US" dirty="0">
                <a:solidFill>
                  <a:schemeClr val="accent6">
                    <a:lumMod val="60000"/>
                    <a:lumOff val="40000"/>
                  </a:schemeClr>
                </a:solidFill>
              </a:rPr>
              <a:t>&gt;</a:t>
            </a:r>
          </a:p>
          <a:p>
            <a:r>
              <a:rPr lang="en-US" dirty="0">
                <a:solidFill>
                  <a:schemeClr val="accent6">
                    <a:lumMod val="60000"/>
                    <a:lumOff val="40000"/>
                  </a:schemeClr>
                </a:solidFill>
              </a:rPr>
              <a:t>    &lt;</a:t>
            </a:r>
            <a:r>
              <a:rPr lang="en-US" dirty="0" err="1">
                <a:solidFill>
                  <a:schemeClr val="accent6">
                    <a:lumMod val="60000"/>
                    <a:lumOff val="40000"/>
                  </a:schemeClr>
                </a:solidFill>
              </a:rPr>
              <a:t>ClaimType</a:t>
            </a:r>
            <a:r>
              <a:rPr lang="en-US" dirty="0">
                <a:solidFill>
                  <a:schemeClr val="accent6">
                    <a:lumMod val="60000"/>
                    <a:lumOff val="40000"/>
                  </a:schemeClr>
                </a:solidFill>
              </a:rPr>
              <a:t> </a:t>
            </a:r>
            <a:r>
              <a:rPr lang="en-US" dirty="0">
                <a:solidFill>
                  <a:schemeClr val="accent3">
                    <a:lumMod val="40000"/>
                    <a:lumOff val="60000"/>
                  </a:schemeClr>
                </a:solidFill>
              </a:rPr>
              <a:t>Id</a:t>
            </a:r>
            <a:r>
              <a:rPr lang="en-US" dirty="0">
                <a:solidFill>
                  <a:schemeClr val="accent6">
                    <a:lumMod val="60000"/>
                    <a:lumOff val="40000"/>
                  </a:schemeClr>
                </a:solidFill>
              </a:rPr>
              <a:t>="</a:t>
            </a:r>
            <a:r>
              <a:rPr lang="en-US" dirty="0">
                <a:solidFill>
                  <a:schemeClr val="accent5">
                    <a:lumMod val="60000"/>
                    <a:lumOff val="40000"/>
                  </a:schemeClr>
                </a:solidFill>
              </a:rPr>
              <a:t>Id</a:t>
            </a:r>
            <a:r>
              <a:rPr lang="en-US" dirty="0">
                <a:solidFill>
                  <a:schemeClr val="accent6">
                    <a:lumMod val="60000"/>
                    <a:lumOff val="40000"/>
                  </a:schemeClr>
                </a:solidFill>
              </a:rPr>
              <a:t>"&gt;</a:t>
            </a:r>
          </a:p>
          <a:p>
            <a:r>
              <a:rPr lang="en-US" dirty="0">
                <a:solidFill>
                  <a:schemeClr val="accent6">
                    <a:lumMod val="60000"/>
                    <a:lumOff val="40000"/>
                  </a:schemeClr>
                </a:solidFill>
              </a:rPr>
              <a:t>      &lt;DisplayName&gt;</a:t>
            </a:r>
            <a:r>
              <a:rPr lang="en-US" dirty="0"/>
              <a:t>Surname</a:t>
            </a:r>
            <a:r>
              <a:rPr lang="en-US" dirty="0">
                <a:solidFill>
                  <a:schemeClr val="accent6">
                    <a:lumMod val="60000"/>
                    <a:lumOff val="40000"/>
                  </a:schemeClr>
                </a:solidFill>
              </a:rPr>
              <a:t>&lt;/DisplayName&gt;</a:t>
            </a:r>
          </a:p>
          <a:p>
            <a:r>
              <a:rPr lang="en-US" dirty="0">
                <a:solidFill>
                  <a:schemeClr val="accent6">
                    <a:lumMod val="60000"/>
                    <a:lumOff val="40000"/>
                  </a:schemeClr>
                </a:solidFill>
              </a:rPr>
              <a:t>      &lt;</a:t>
            </a:r>
            <a:r>
              <a:rPr lang="en-US" dirty="0" err="1">
                <a:solidFill>
                  <a:schemeClr val="accent6">
                    <a:lumMod val="60000"/>
                    <a:lumOff val="40000"/>
                  </a:schemeClr>
                </a:solidFill>
              </a:rPr>
              <a:t>DataType</a:t>
            </a:r>
            <a:r>
              <a:rPr lang="en-US" dirty="0">
                <a:solidFill>
                  <a:schemeClr val="accent6">
                    <a:lumMod val="60000"/>
                    <a:lumOff val="40000"/>
                  </a:schemeClr>
                </a:solidFill>
              </a:rPr>
              <a:t>&gt;</a:t>
            </a:r>
            <a:r>
              <a:rPr lang="en-US" dirty="0"/>
              <a:t>string</a:t>
            </a:r>
            <a:r>
              <a:rPr lang="en-US" dirty="0">
                <a:solidFill>
                  <a:schemeClr val="accent6">
                    <a:lumMod val="60000"/>
                    <a:lumOff val="40000"/>
                  </a:schemeClr>
                </a:solidFill>
              </a:rPr>
              <a:t>&lt;/</a:t>
            </a:r>
            <a:r>
              <a:rPr lang="en-US" dirty="0" err="1">
                <a:solidFill>
                  <a:schemeClr val="accent6">
                    <a:lumMod val="60000"/>
                    <a:lumOff val="40000"/>
                  </a:schemeClr>
                </a:solidFill>
              </a:rPr>
              <a:t>DataType</a:t>
            </a:r>
            <a:r>
              <a:rPr lang="en-US" dirty="0">
                <a:solidFill>
                  <a:schemeClr val="accent6">
                    <a:lumMod val="60000"/>
                    <a:lumOff val="40000"/>
                  </a:schemeClr>
                </a:solidFill>
              </a:rPr>
              <a:t>&gt;</a:t>
            </a:r>
          </a:p>
          <a:p>
            <a:r>
              <a:rPr lang="en-US" dirty="0">
                <a:solidFill>
                  <a:schemeClr val="accent6">
                    <a:lumMod val="60000"/>
                    <a:lumOff val="40000"/>
                  </a:schemeClr>
                </a:solidFill>
              </a:rPr>
              <a:t>      &lt;</a:t>
            </a:r>
            <a:r>
              <a:rPr lang="en-US" dirty="0" err="1">
                <a:solidFill>
                  <a:schemeClr val="accent6">
                    <a:lumMod val="60000"/>
                    <a:lumOff val="40000"/>
                  </a:schemeClr>
                </a:solidFill>
              </a:rPr>
              <a:t>DefaultPartnerClaimTypes</a:t>
            </a:r>
            <a:r>
              <a:rPr lang="en-US" dirty="0">
                <a:solidFill>
                  <a:schemeClr val="accent6">
                    <a:lumMod val="60000"/>
                    <a:lumOff val="40000"/>
                  </a:schemeClr>
                </a:solidFill>
              </a:rPr>
              <a:t>&gt;</a:t>
            </a:r>
          </a:p>
          <a:p>
            <a:r>
              <a:rPr lang="en-US" dirty="0">
                <a:solidFill>
                  <a:schemeClr val="accent6">
                    <a:lumMod val="60000"/>
                    <a:lumOff val="40000"/>
                  </a:schemeClr>
                </a:solidFill>
              </a:rPr>
              <a:t>        &lt;Protocol </a:t>
            </a:r>
            <a:r>
              <a:rPr lang="en-US" dirty="0">
                <a:solidFill>
                  <a:schemeClr val="accent3">
                    <a:lumMod val="40000"/>
                    <a:lumOff val="60000"/>
                  </a:schemeClr>
                </a:solidFill>
              </a:rPr>
              <a:t>Name</a:t>
            </a:r>
            <a:r>
              <a:rPr lang="en-US" dirty="0">
                <a:solidFill>
                  <a:schemeClr val="accent6">
                    <a:lumMod val="60000"/>
                    <a:lumOff val="40000"/>
                  </a:schemeClr>
                </a:solidFill>
              </a:rPr>
              <a:t>="</a:t>
            </a:r>
            <a:r>
              <a:rPr lang="en-US" dirty="0">
                <a:solidFill>
                  <a:schemeClr val="accent5">
                    <a:lumMod val="60000"/>
                    <a:lumOff val="40000"/>
                  </a:schemeClr>
                </a:solidFill>
              </a:rPr>
              <a:t>OAuth2</a:t>
            </a:r>
            <a:r>
              <a:rPr lang="en-US" dirty="0">
                <a:solidFill>
                  <a:schemeClr val="accent6">
                    <a:lumMod val="60000"/>
                    <a:lumOff val="40000"/>
                  </a:schemeClr>
                </a:solidFill>
              </a:rPr>
              <a:t>" </a:t>
            </a:r>
            <a:r>
              <a:rPr lang="en-US" dirty="0" err="1">
                <a:solidFill>
                  <a:schemeClr val="accent3">
                    <a:lumMod val="40000"/>
                    <a:lumOff val="60000"/>
                  </a:schemeClr>
                </a:solidFill>
              </a:rPr>
              <a:t>PartnerClaimType</a:t>
            </a:r>
            <a:r>
              <a:rPr lang="en-US" dirty="0">
                <a:solidFill>
                  <a:schemeClr val="accent6">
                    <a:lumMod val="60000"/>
                    <a:lumOff val="40000"/>
                  </a:schemeClr>
                </a:solidFill>
              </a:rPr>
              <a:t>="</a:t>
            </a:r>
            <a:r>
              <a:rPr lang="en-US" dirty="0" err="1">
                <a:solidFill>
                  <a:schemeClr val="accent5">
                    <a:lumMod val="60000"/>
                    <a:lumOff val="40000"/>
                  </a:schemeClr>
                </a:solidFill>
              </a:rPr>
              <a:t>family_name</a:t>
            </a:r>
            <a:r>
              <a:rPr lang="en-US" dirty="0">
                <a:solidFill>
                  <a:schemeClr val="accent6">
                    <a:lumMod val="60000"/>
                    <a:lumOff val="40000"/>
                  </a:schemeClr>
                </a:solidFill>
              </a:rPr>
              <a:t>" /&gt;</a:t>
            </a:r>
          </a:p>
          <a:p>
            <a:r>
              <a:rPr lang="en-US" dirty="0">
                <a:solidFill>
                  <a:schemeClr val="accent6">
                    <a:lumMod val="60000"/>
                    <a:lumOff val="40000"/>
                  </a:schemeClr>
                </a:solidFill>
              </a:rPr>
              <a:t>        &lt;Protocol </a:t>
            </a:r>
            <a:r>
              <a:rPr lang="en-US" dirty="0">
                <a:solidFill>
                  <a:schemeClr val="accent3">
                    <a:lumMod val="40000"/>
                    <a:lumOff val="60000"/>
                  </a:schemeClr>
                </a:solidFill>
              </a:rPr>
              <a:t>Name</a:t>
            </a:r>
            <a:r>
              <a:rPr lang="en-US" dirty="0">
                <a:solidFill>
                  <a:schemeClr val="accent6">
                    <a:lumMod val="60000"/>
                    <a:lumOff val="40000"/>
                  </a:schemeClr>
                </a:solidFill>
              </a:rPr>
              <a:t>="</a:t>
            </a:r>
            <a:r>
              <a:rPr lang="en-US" dirty="0" err="1">
                <a:solidFill>
                  <a:schemeClr val="accent5">
                    <a:lumMod val="60000"/>
                    <a:lumOff val="40000"/>
                  </a:schemeClr>
                </a:solidFill>
              </a:rPr>
              <a:t>OpenIdConnect</a:t>
            </a:r>
            <a:r>
              <a:rPr lang="en-US" dirty="0">
                <a:solidFill>
                  <a:schemeClr val="accent6">
                    <a:lumMod val="60000"/>
                    <a:lumOff val="40000"/>
                  </a:schemeClr>
                </a:solidFill>
              </a:rPr>
              <a:t>" </a:t>
            </a:r>
            <a:r>
              <a:rPr lang="en-US" dirty="0" err="1">
                <a:solidFill>
                  <a:schemeClr val="accent3">
                    <a:lumMod val="40000"/>
                    <a:lumOff val="60000"/>
                  </a:schemeClr>
                </a:solidFill>
              </a:rPr>
              <a:t>PartnerClaimType</a:t>
            </a:r>
            <a:r>
              <a:rPr lang="en-US" dirty="0">
                <a:solidFill>
                  <a:schemeClr val="accent6">
                    <a:lumMod val="60000"/>
                    <a:lumOff val="40000"/>
                  </a:schemeClr>
                </a:solidFill>
              </a:rPr>
              <a:t>="</a:t>
            </a:r>
            <a:r>
              <a:rPr lang="en-US" dirty="0" err="1">
                <a:solidFill>
                  <a:schemeClr val="accent5">
                    <a:lumMod val="60000"/>
                    <a:lumOff val="40000"/>
                  </a:schemeClr>
                </a:solidFill>
              </a:rPr>
              <a:t>family_name</a:t>
            </a:r>
            <a:r>
              <a:rPr lang="en-US" dirty="0">
                <a:solidFill>
                  <a:schemeClr val="accent6">
                    <a:lumMod val="60000"/>
                    <a:lumOff val="40000"/>
                  </a:schemeClr>
                </a:solidFill>
              </a:rPr>
              <a:t>" /&gt;</a:t>
            </a:r>
          </a:p>
          <a:p>
            <a:r>
              <a:rPr lang="en-US" dirty="0">
                <a:solidFill>
                  <a:schemeClr val="accent6">
                    <a:lumMod val="60000"/>
                    <a:lumOff val="40000"/>
                  </a:schemeClr>
                </a:solidFill>
              </a:rPr>
              <a:t>        &lt;Protocol </a:t>
            </a:r>
            <a:r>
              <a:rPr lang="en-US" dirty="0">
                <a:solidFill>
                  <a:schemeClr val="accent3">
                    <a:lumMod val="40000"/>
                    <a:lumOff val="60000"/>
                  </a:schemeClr>
                </a:solidFill>
              </a:rPr>
              <a:t>Name</a:t>
            </a:r>
            <a:r>
              <a:rPr lang="en-US" dirty="0">
                <a:solidFill>
                  <a:schemeClr val="accent6">
                    <a:lumMod val="60000"/>
                    <a:lumOff val="40000"/>
                  </a:schemeClr>
                </a:solidFill>
              </a:rPr>
              <a:t>="</a:t>
            </a:r>
            <a:r>
              <a:rPr lang="en-US" dirty="0">
                <a:solidFill>
                  <a:schemeClr val="accent5">
                    <a:lumMod val="60000"/>
                    <a:lumOff val="40000"/>
                  </a:schemeClr>
                </a:solidFill>
              </a:rPr>
              <a:t>SAML2</a:t>
            </a:r>
            <a:r>
              <a:rPr lang="en-US" dirty="0">
                <a:solidFill>
                  <a:schemeClr val="accent6">
                    <a:lumMod val="60000"/>
                    <a:lumOff val="40000"/>
                  </a:schemeClr>
                </a:solidFill>
              </a:rPr>
              <a:t>" 	</a:t>
            </a:r>
            <a:r>
              <a:rPr lang="en-US" dirty="0" err="1">
                <a:solidFill>
                  <a:schemeClr val="accent3">
                    <a:lumMod val="40000"/>
                    <a:lumOff val="60000"/>
                  </a:schemeClr>
                </a:solidFill>
              </a:rPr>
              <a:t>PartnerClaimType</a:t>
            </a:r>
            <a:r>
              <a:rPr lang="en-US" dirty="0">
                <a:solidFill>
                  <a:schemeClr val="accent6">
                    <a:lumMod val="60000"/>
                    <a:lumOff val="40000"/>
                  </a:schemeClr>
                </a:solidFill>
              </a:rPr>
              <a:t>="</a:t>
            </a:r>
            <a:r>
              <a:rPr lang="en-US" dirty="0">
                <a:solidFill>
                  <a:schemeClr val="accent5">
                    <a:lumMod val="60000"/>
                    <a:lumOff val="40000"/>
                  </a:schemeClr>
                </a:solidFill>
              </a:rPr>
              <a:t>http://schemas.xmlsoap.org/</a:t>
            </a:r>
            <a:r>
              <a:rPr lang="en-US" dirty="0" err="1">
                <a:solidFill>
                  <a:schemeClr val="accent5">
                    <a:lumMod val="60000"/>
                    <a:lumOff val="40000"/>
                  </a:schemeClr>
                </a:solidFill>
              </a:rPr>
              <a:t>ws</a:t>
            </a:r>
            <a:r>
              <a:rPr lang="en-US" dirty="0">
                <a:solidFill>
                  <a:schemeClr val="accent5">
                    <a:lumMod val="60000"/>
                    <a:lumOff val="40000"/>
                  </a:schemeClr>
                </a:solidFill>
              </a:rPr>
              <a:t>/2005/05/identity/claims/surname</a:t>
            </a:r>
            <a:r>
              <a:rPr lang="en-US" dirty="0">
                <a:solidFill>
                  <a:schemeClr val="accent6">
                    <a:lumMod val="60000"/>
                    <a:lumOff val="40000"/>
                  </a:schemeClr>
                </a:solidFill>
              </a:rPr>
              <a:t>" /&gt;</a:t>
            </a:r>
          </a:p>
          <a:p>
            <a:r>
              <a:rPr lang="en-US" dirty="0">
                <a:solidFill>
                  <a:schemeClr val="accent6">
                    <a:lumMod val="60000"/>
                    <a:lumOff val="40000"/>
                  </a:schemeClr>
                </a:solidFill>
              </a:rPr>
              <a:t>      &lt;/</a:t>
            </a:r>
            <a:r>
              <a:rPr lang="en-US" dirty="0" err="1">
                <a:solidFill>
                  <a:schemeClr val="accent6">
                    <a:lumMod val="60000"/>
                    <a:lumOff val="40000"/>
                  </a:schemeClr>
                </a:solidFill>
              </a:rPr>
              <a:t>DefaultPartnerClaimTypes</a:t>
            </a:r>
            <a:r>
              <a:rPr lang="en-US" dirty="0">
                <a:solidFill>
                  <a:schemeClr val="accent6">
                    <a:lumMod val="60000"/>
                    <a:lumOff val="40000"/>
                  </a:schemeClr>
                </a:solidFill>
              </a:rPr>
              <a:t>&gt;</a:t>
            </a:r>
          </a:p>
          <a:p>
            <a:r>
              <a:rPr lang="en-US" dirty="0">
                <a:solidFill>
                  <a:schemeClr val="accent6">
                    <a:lumMod val="60000"/>
                    <a:lumOff val="40000"/>
                  </a:schemeClr>
                </a:solidFill>
              </a:rPr>
              <a:t>      &lt;</a:t>
            </a:r>
            <a:r>
              <a:rPr lang="en-US" dirty="0" err="1">
                <a:solidFill>
                  <a:schemeClr val="accent6">
                    <a:lumMod val="60000"/>
                    <a:lumOff val="40000"/>
                  </a:schemeClr>
                </a:solidFill>
              </a:rPr>
              <a:t>UserHelpText</a:t>
            </a:r>
            <a:r>
              <a:rPr lang="en-US" dirty="0">
                <a:solidFill>
                  <a:schemeClr val="accent6">
                    <a:lumMod val="60000"/>
                    <a:lumOff val="40000"/>
                  </a:schemeClr>
                </a:solidFill>
              </a:rPr>
              <a:t>&gt;</a:t>
            </a:r>
            <a:r>
              <a:rPr lang="en-US" dirty="0"/>
              <a:t>Your surname (also known as family name or last name).</a:t>
            </a:r>
            <a:r>
              <a:rPr lang="en-US" dirty="0">
                <a:solidFill>
                  <a:schemeClr val="accent6">
                    <a:lumMod val="60000"/>
                    <a:lumOff val="40000"/>
                  </a:schemeClr>
                </a:solidFill>
              </a:rPr>
              <a:t>&lt;/</a:t>
            </a:r>
            <a:r>
              <a:rPr lang="en-US" dirty="0" err="1">
                <a:solidFill>
                  <a:schemeClr val="accent6">
                    <a:lumMod val="60000"/>
                    <a:lumOff val="40000"/>
                  </a:schemeClr>
                </a:solidFill>
              </a:rPr>
              <a:t>UserHelpText</a:t>
            </a:r>
            <a:r>
              <a:rPr lang="en-US" dirty="0">
                <a:solidFill>
                  <a:schemeClr val="accent6">
                    <a:lumMod val="60000"/>
                    <a:lumOff val="40000"/>
                  </a:schemeClr>
                </a:solidFill>
              </a:rPr>
              <a:t>&gt;</a:t>
            </a:r>
          </a:p>
          <a:p>
            <a:r>
              <a:rPr lang="en-US" dirty="0">
                <a:solidFill>
                  <a:schemeClr val="accent6">
                    <a:lumMod val="60000"/>
                    <a:lumOff val="40000"/>
                  </a:schemeClr>
                </a:solidFill>
              </a:rPr>
              <a:t>      &lt;</a:t>
            </a:r>
            <a:r>
              <a:rPr lang="en-US" dirty="0" err="1">
                <a:solidFill>
                  <a:schemeClr val="accent6">
                    <a:lumMod val="60000"/>
                    <a:lumOff val="40000"/>
                  </a:schemeClr>
                </a:solidFill>
              </a:rPr>
              <a:t>UserInputType</a:t>
            </a:r>
            <a:r>
              <a:rPr lang="en-US" dirty="0">
                <a:solidFill>
                  <a:schemeClr val="accent6">
                    <a:lumMod val="60000"/>
                    <a:lumOff val="40000"/>
                  </a:schemeClr>
                </a:solidFill>
              </a:rPr>
              <a:t>&gt;</a:t>
            </a:r>
            <a:r>
              <a:rPr lang="en-US" dirty="0" err="1"/>
              <a:t>TextBox</a:t>
            </a:r>
            <a:r>
              <a:rPr lang="en-US" dirty="0">
                <a:solidFill>
                  <a:schemeClr val="accent6">
                    <a:lumMod val="60000"/>
                    <a:lumOff val="40000"/>
                  </a:schemeClr>
                </a:solidFill>
              </a:rPr>
              <a:t>&lt;/</a:t>
            </a:r>
            <a:r>
              <a:rPr lang="en-US" dirty="0" err="1">
                <a:solidFill>
                  <a:schemeClr val="accent6">
                    <a:lumMod val="60000"/>
                    <a:lumOff val="40000"/>
                  </a:schemeClr>
                </a:solidFill>
              </a:rPr>
              <a:t>UserInputType</a:t>
            </a:r>
            <a:r>
              <a:rPr lang="en-US" dirty="0">
                <a:solidFill>
                  <a:schemeClr val="accent6">
                    <a:lumMod val="60000"/>
                    <a:lumOff val="40000"/>
                  </a:schemeClr>
                </a:solidFill>
              </a:rPr>
              <a:t>&gt;</a:t>
            </a:r>
            <a:endParaRPr lang="en-ES" dirty="0">
              <a:solidFill>
                <a:schemeClr val="accent6">
                  <a:lumMod val="60000"/>
                  <a:lumOff val="40000"/>
                </a:schemeClr>
              </a:solidFill>
            </a:endParaRPr>
          </a:p>
          <a:p>
            <a:endParaRPr lang="en-ES" dirty="0"/>
          </a:p>
        </p:txBody>
      </p:sp>
    </p:spTree>
    <p:extLst>
      <p:ext uri="{BB962C8B-B14F-4D97-AF65-F5344CB8AC3E}">
        <p14:creationId xmlns:p14="http://schemas.microsoft.com/office/powerpoint/2010/main" val="11122932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a 3">
            <a:extLst>
              <a:ext uri="{FF2B5EF4-FFF2-40B4-BE49-F238E27FC236}">
                <a16:creationId xmlns:a16="http://schemas.microsoft.com/office/drawing/2014/main" id="{4D3297F9-4A66-211F-A3C7-1A286CD09BF1}"/>
              </a:ext>
            </a:extLst>
          </p:cNvPr>
          <p:cNvGraphicFramePr>
            <a:graphicFrameLocks noGrp="1"/>
          </p:cNvGraphicFramePr>
          <p:nvPr>
            <p:extLst>
              <p:ext uri="{D42A27DB-BD31-4B8C-83A1-F6EECF244321}">
                <p14:modId xmlns:p14="http://schemas.microsoft.com/office/powerpoint/2010/main" val="149987215"/>
              </p:ext>
            </p:extLst>
          </p:nvPr>
        </p:nvGraphicFramePr>
        <p:xfrm>
          <a:off x="901700" y="1024466"/>
          <a:ext cx="10617200" cy="1010920"/>
        </p:xfrm>
        <a:graphic>
          <a:graphicData uri="http://schemas.openxmlformats.org/drawingml/2006/table">
            <a:tbl>
              <a:tblPr firstRow="1" bandRow="1">
                <a:tableStyleId>{5C22544A-7EE6-4342-B048-85BDC9FD1C3A}</a:tableStyleId>
              </a:tblPr>
              <a:tblGrid>
                <a:gridCol w="3136900">
                  <a:extLst>
                    <a:ext uri="{9D8B030D-6E8A-4147-A177-3AD203B41FA5}">
                      <a16:colId xmlns:a16="http://schemas.microsoft.com/office/drawing/2014/main" val="112227033"/>
                    </a:ext>
                  </a:extLst>
                </a:gridCol>
                <a:gridCol w="1333500">
                  <a:extLst>
                    <a:ext uri="{9D8B030D-6E8A-4147-A177-3AD203B41FA5}">
                      <a16:colId xmlns:a16="http://schemas.microsoft.com/office/drawing/2014/main" val="1055122339"/>
                    </a:ext>
                  </a:extLst>
                </a:gridCol>
                <a:gridCol w="6146800">
                  <a:extLst>
                    <a:ext uri="{9D8B030D-6E8A-4147-A177-3AD203B41FA5}">
                      <a16:colId xmlns:a16="http://schemas.microsoft.com/office/drawing/2014/main" val="2296169843"/>
                    </a:ext>
                  </a:extLst>
                </a:gridCol>
              </a:tblGrid>
              <a:tr h="370840">
                <a:tc>
                  <a:txBody>
                    <a:bodyPr/>
                    <a:lstStyle/>
                    <a:p>
                      <a:r>
                        <a:rPr lang="es-ES" dirty="0"/>
                        <a:t>Atributo</a:t>
                      </a:r>
                      <a:endParaRPr lang="en-US" dirty="0"/>
                    </a:p>
                  </a:txBody>
                  <a:tcPr/>
                </a:tc>
                <a:tc>
                  <a:txBody>
                    <a:bodyPr/>
                    <a:lstStyle/>
                    <a:p>
                      <a:r>
                        <a:rPr lang="es-ES" dirty="0"/>
                        <a:t>Obligatorio</a:t>
                      </a:r>
                      <a:endParaRPr lang="en-US" dirty="0"/>
                    </a:p>
                  </a:txBody>
                  <a:tcPr/>
                </a:tc>
                <a:tc>
                  <a:txBody>
                    <a:bodyPr/>
                    <a:lstStyle/>
                    <a:p>
                      <a:r>
                        <a:rPr lang="es-ES" dirty="0"/>
                        <a:t>Descripción</a:t>
                      </a:r>
                      <a:endParaRPr lang="en-US" dirty="0"/>
                    </a:p>
                  </a:txBody>
                  <a:tcPr/>
                </a:tc>
                <a:extLst>
                  <a:ext uri="{0D108BD9-81ED-4DB2-BD59-A6C34878D82A}">
                    <a16:rowId xmlns:a16="http://schemas.microsoft.com/office/drawing/2014/main" val="1252414198"/>
                  </a:ext>
                </a:extLst>
              </a:tr>
              <a:tr h="370840">
                <a:tc>
                  <a:txBody>
                    <a:bodyPr/>
                    <a:lstStyle/>
                    <a:p>
                      <a:r>
                        <a:rPr lang="es-ES" dirty="0"/>
                        <a:t>Id</a:t>
                      </a:r>
                      <a:endParaRPr lang="en-US" dirty="0"/>
                    </a:p>
                  </a:txBody>
                  <a:tcPr/>
                </a:tc>
                <a:tc>
                  <a:txBody>
                    <a:bodyPr/>
                    <a:lstStyle/>
                    <a:p>
                      <a:r>
                        <a:rPr lang="es-ES" dirty="0"/>
                        <a:t>Sí</a:t>
                      </a:r>
                      <a:endParaRPr lang="en-US" dirty="0"/>
                    </a:p>
                  </a:txBody>
                  <a:tcPr/>
                </a:tc>
                <a:tc>
                  <a:txBody>
                    <a:bodyPr/>
                    <a:lstStyle/>
                    <a:p>
                      <a:r>
                        <a:rPr lang="es-ES" sz="1800" b="0" i="0" kern="1200" dirty="0">
                          <a:solidFill>
                            <a:schemeClr val="dk1"/>
                          </a:solidFill>
                          <a:effectLst/>
                          <a:latin typeface="+mn-lt"/>
                          <a:ea typeface="+mn-ea"/>
                          <a:cs typeface="+mn-cs"/>
                        </a:rPr>
                        <a:t>Un identificador que se usa para el tipo de </a:t>
                      </a:r>
                      <a:r>
                        <a:rPr lang="es-ES" sz="1800" b="0" i="0" kern="1200" dirty="0" err="1">
                          <a:solidFill>
                            <a:schemeClr val="dk1"/>
                          </a:solidFill>
                          <a:effectLst/>
                          <a:latin typeface="+mn-lt"/>
                          <a:ea typeface="+mn-ea"/>
                          <a:cs typeface="+mn-cs"/>
                        </a:rPr>
                        <a:t>claim</a:t>
                      </a:r>
                      <a:r>
                        <a:rPr lang="es-ES" sz="1800" b="0" i="0" kern="1200" dirty="0">
                          <a:solidFill>
                            <a:schemeClr val="dk1"/>
                          </a:solidFill>
                          <a:effectLst/>
                          <a:latin typeface="+mn-lt"/>
                          <a:ea typeface="+mn-ea"/>
                          <a:cs typeface="+mn-cs"/>
                        </a:rPr>
                        <a:t>. Hay otros elementos que pueden usar este identificador en la directiva.</a:t>
                      </a:r>
                      <a:endParaRPr lang="en-US" dirty="0"/>
                    </a:p>
                  </a:txBody>
                  <a:tcPr/>
                </a:tc>
                <a:extLst>
                  <a:ext uri="{0D108BD9-81ED-4DB2-BD59-A6C34878D82A}">
                    <a16:rowId xmlns:a16="http://schemas.microsoft.com/office/drawing/2014/main" val="1448548702"/>
                  </a:ext>
                </a:extLst>
              </a:tr>
            </a:tbl>
          </a:graphicData>
        </a:graphic>
      </p:graphicFrame>
    </p:spTree>
    <p:extLst>
      <p:ext uri="{BB962C8B-B14F-4D97-AF65-F5344CB8AC3E}">
        <p14:creationId xmlns:p14="http://schemas.microsoft.com/office/powerpoint/2010/main" val="330431588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a 3">
            <a:extLst>
              <a:ext uri="{FF2B5EF4-FFF2-40B4-BE49-F238E27FC236}">
                <a16:creationId xmlns:a16="http://schemas.microsoft.com/office/drawing/2014/main" id="{4D3297F9-4A66-211F-A3C7-1A286CD09BF1}"/>
              </a:ext>
            </a:extLst>
          </p:cNvPr>
          <p:cNvGraphicFramePr>
            <a:graphicFrameLocks noGrp="1"/>
          </p:cNvGraphicFramePr>
          <p:nvPr>
            <p:extLst>
              <p:ext uri="{D42A27DB-BD31-4B8C-83A1-F6EECF244321}">
                <p14:modId xmlns:p14="http://schemas.microsoft.com/office/powerpoint/2010/main" val="251443725"/>
              </p:ext>
            </p:extLst>
          </p:nvPr>
        </p:nvGraphicFramePr>
        <p:xfrm>
          <a:off x="787400" y="948266"/>
          <a:ext cx="10617200" cy="5598160"/>
        </p:xfrm>
        <a:graphic>
          <a:graphicData uri="http://schemas.openxmlformats.org/drawingml/2006/table">
            <a:tbl>
              <a:tblPr firstRow="1" bandRow="1">
                <a:tableStyleId>{5C22544A-7EE6-4342-B048-85BDC9FD1C3A}</a:tableStyleId>
              </a:tblPr>
              <a:tblGrid>
                <a:gridCol w="3136900">
                  <a:extLst>
                    <a:ext uri="{9D8B030D-6E8A-4147-A177-3AD203B41FA5}">
                      <a16:colId xmlns:a16="http://schemas.microsoft.com/office/drawing/2014/main" val="112227033"/>
                    </a:ext>
                  </a:extLst>
                </a:gridCol>
                <a:gridCol w="1447800">
                  <a:extLst>
                    <a:ext uri="{9D8B030D-6E8A-4147-A177-3AD203B41FA5}">
                      <a16:colId xmlns:a16="http://schemas.microsoft.com/office/drawing/2014/main" val="1055122339"/>
                    </a:ext>
                  </a:extLst>
                </a:gridCol>
                <a:gridCol w="6032500">
                  <a:extLst>
                    <a:ext uri="{9D8B030D-6E8A-4147-A177-3AD203B41FA5}">
                      <a16:colId xmlns:a16="http://schemas.microsoft.com/office/drawing/2014/main" val="2296169843"/>
                    </a:ext>
                  </a:extLst>
                </a:gridCol>
              </a:tblGrid>
              <a:tr h="370840">
                <a:tc>
                  <a:txBody>
                    <a:bodyPr/>
                    <a:lstStyle/>
                    <a:p>
                      <a:r>
                        <a:rPr lang="es-ES" dirty="0"/>
                        <a:t>Elemento</a:t>
                      </a:r>
                      <a:endParaRPr lang="en-US" dirty="0"/>
                    </a:p>
                  </a:txBody>
                  <a:tcPr/>
                </a:tc>
                <a:tc>
                  <a:txBody>
                    <a:bodyPr/>
                    <a:lstStyle/>
                    <a:p>
                      <a:r>
                        <a:rPr lang="es-ES" dirty="0"/>
                        <a:t>Repeticiones</a:t>
                      </a:r>
                      <a:endParaRPr lang="en-US" dirty="0"/>
                    </a:p>
                  </a:txBody>
                  <a:tcPr/>
                </a:tc>
                <a:tc>
                  <a:txBody>
                    <a:bodyPr/>
                    <a:lstStyle/>
                    <a:p>
                      <a:r>
                        <a:rPr lang="es-ES" dirty="0"/>
                        <a:t>Descripción</a:t>
                      </a:r>
                      <a:endParaRPr lang="en-US" dirty="0"/>
                    </a:p>
                  </a:txBody>
                  <a:tcPr/>
                </a:tc>
                <a:extLst>
                  <a:ext uri="{0D108BD9-81ED-4DB2-BD59-A6C34878D82A}">
                    <a16:rowId xmlns:a16="http://schemas.microsoft.com/office/drawing/2014/main" val="1252414198"/>
                  </a:ext>
                </a:extLst>
              </a:tr>
              <a:tr h="370840">
                <a:tc>
                  <a:txBody>
                    <a:bodyPr/>
                    <a:lstStyle/>
                    <a:p>
                      <a:r>
                        <a:rPr lang="en-US" sz="1800" b="0" i="0" kern="1200" dirty="0">
                          <a:solidFill>
                            <a:schemeClr val="dk1"/>
                          </a:solidFill>
                          <a:effectLst/>
                          <a:latin typeface="+mn-lt"/>
                          <a:ea typeface="+mn-ea"/>
                          <a:cs typeface="+mn-cs"/>
                        </a:rPr>
                        <a:t>DisplayName</a:t>
                      </a:r>
                      <a:endParaRPr lang="en-US" dirty="0"/>
                    </a:p>
                  </a:txBody>
                  <a:tcPr/>
                </a:tc>
                <a:tc>
                  <a:txBody>
                    <a:bodyPr/>
                    <a:lstStyle/>
                    <a:p>
                      <a:r>
                        <a:rPr lang="es-ES" dirty="0"/>
                        <a:t>1:1</a:t>
                      </a:r>
                      <a:endParaRPr lang="en-US" dirty="0"/>
                    </a:p>
                  </a:txBody>
                  <a:tcPr/>
                </a:tc>
                <a:tc>
                  <a:txBody>
                    <a:bodyPr/>
                    <a:lstStyle/>
                    <a:p>
                      <a:pPr algn="l" fontAlgn="t"/>
                      <a:r>
                        <a:rPr lang="es-ES" sz="1800" b="0" i="0" kern="1200" dirty="0">
                          <a:solidFill>
                            <a:schemeClr val="dk1"/>
                          </a:solidFill>
                          <a:effectLst/>
                          <a:latin typeface="+mn-lt"/>
                          <a:ea typeface="+mn-ea"/>
                          <a:cs typeface="+mn-cs"/>
                        </a:rPr>
                        <a:t>El título que se muestra a los usuarios en varias pantallas</a:t>
                      </a:r>
                      <a:endParaRPr lang="en-US" dirty="0">
                        <a:effectLst/>
                      </a:endParaRPr>
                    </a:p>
                  </a:txBody>
                  <a:tcPr/>
                </a:tc>
                <a:extLst>
                  <a:ext uri="{0D108BD9-81ED-4DB2-BD59-A6C34878D82A}">
                    <a16:rowId xmlns:a16="http://schemas.microsoft.com/office/drawing/2014/main" val="1448548702"/>
                  </a:ext>
                </a:extLst>
              </a:tr>
              <a:tr h="370840">
                <a:tc>
                  <a:txBody>
                    <a:bodyPr/>
                    <a:lstStyle/>
                    <a:p>
                      <a:r>
                        <a:rPr lang="en-US" sz="1800" b="0" i="0" kern="1200" dirty="0" err="1">
                          <a:solidFill>
                            <a:schemeClr val="dk1"/>
                          </a:solidFill>
                          <a:effectLst/>
                          <a:latin typeface="+mn-lt"/>
                          <a:ea typeface="+mn-ea"/>
                          <a:cs typeface="+mn-cs"/>
                        </a:rPr>
                        <a:t>DataType</a:t>
                      </a:r>
                      <a:endParaRPr lang="en-US" dirty="0"/>
                    </a:p>
                  </a:txBody>
                  <a:tcPr/>
                </a:tc>
                <a:tc>
                  <a:txBody>
                    <a:bodyPr/>
                    <a:lstStyle/>
                    <a:p>
                      <a:r>
                        <a:rPr lang="es-ES" dirty="0"/>
                        <a:t>1:1</a:t>
                      </a:r>
                      <a:endParaRPr lang="en-US" dirty="0"/>
                    </a:p>
                  </a:txBody>
                  <a:tcPr/>
                </a:tc>
                <a:tc>
                  <a:txBody>
                    <a:bodyPr/>
                    <a:lstStyle/>
                    <a:p>
                      <a:pPr algn="l" fontAlgn="t"/>
                      <a:r>
                        <a:rPr lang="en-US" sz="1800" b="0" i="0" kern="1200" dirty="0">
                          <a:solidFill>
                            <a:schemeClr val="dk1"/>
                          </a:solidFill>
                          <a:effectLst/>
                          <a:latin typeface="+mn-lt"/>
                          <a:ea typeface="+mn-ea"/>
                          <a:cs typeface="+mn-cs"/>
                        </a:rPr>
                        <a:t>Tipo de la </a:t>
                      </a:r>
                      <a:r>
                        <a:rPr lang="en-US" sz="1800" b="0" i="0" kern="1200" dirty="0" err="1">
                          <a:solidFill>
                            <a:schemeClr val="dk1"/>
                          </a:solidFill>
                          <a:effectLst/>
                          <a:latin typeface="+mn-lt"/>
                          <a:ea typeface="+mn-ea"/>
                          <a:cs typeface="+mn-cs"/>
                        </a:rPr>
                        <a:t>notificación</a:t>
                      </a:r>
                      <a:r>
                        <a:rPr lang="en-US" sz="1800" b="0" i="0" kern="1200" dirty="0">
                          <a:solidFill>
                            <a:schemeClr val="dk1"/>
                          </a:solidFill>
                          <a:effectLst/>
                          <a:latin typeface="+mn-lt"/>
                          <a:ea typeface="+mn-ea"/>
                          <a:cs typeface="+mn-cs"/>
                        </a:rPr>
                        <a:t>.</a:t>
                      </a:r>
                      <a:endParaRPr lang="es-ES" dirty="0">
                        <a:effectLst/>
                      </a:endParaRPr>
                    </a:p>
                  </a:txBody>
                  <a:tcPr/>
                </a:tc>
                <a:extLst>
                  <a:ext uri="{0D108BD9-81ED-4DB2-BD59-A6C34878D82A}">
                    <a16:rowId xmlns:a16="http://schemas.microsoft.com/office/drawing/2014/main" val="4080196417"/>
                  </a:ext>
                </a:extLst>
              </a:tr>
              <a:tr h="370840">
                <a:tc>
                  <a:txBody>
                    <a:bodyPr/>
                    <a:lstStyle/>
                    <a:p>
                      <a:r>
                        <a:rPr lang="en-US" sz="1800" b="0" i="0" kern="1200" dirty="0" err="1">
                          <a:solidFill>
                            <a:schemeClr val="dk1"/>
                          </a:solidFill>
                          <a:effectLst/>
                          <a:latin typeface="+mn-lt"/>
                          <a:ea typeface="+mn-ea"/>
                          <a:cs typeface="+mn-cs"/>
                        </a:rPr>
                        <a:t>DefaultPartnerClaimTypes</a:t>
                      </a:r>
                      <a:endParaRPr lang="en-US" dirty="0"/>
                    </a:p>
                  </a:txBody>
                  <a:tcPr/>
                </a:tc>
                <a:tc>
                  <a:txBody>
                    <a:bodyPr/>
                    <a:lstStyle/>
                    <a:p>
                      <a:r>
                        <a:rPr lang="es-ES" dirty="0"/>
                        <a:t>0:1</a:t>
                      </a:r>
                      <a:endParaRPr lang="en-US" dirty="0"/>
                    </a:p>
                  </a:txBody>
                  <a:tcPr/>
                </a:tc>
                <a:tc>
                  <a:txBody>
                    <a:bodyPr/>
                    <a:lstStyle/>
                    <a:p>
                      <a:pPr algn="l" fontAlgn="t"/>
                      <a:r>
                        <a:rPr lang="es-ES" sz="1800" b="0" i="0" kern="1200" dirty="0">
                          <a:solidFill>
                            <a:schemeClr val="dk1"/>
                          </a:solidFill>
                          <a:effectLst/>
                          <a:latin typeface="+mn-lt"/>
                          <a:ea typeface="+mn-ea"/>
                          <a:cs typeface="+mn-cs"/>
                        </a:rPr>
                        <a:t>Nombre predeterminado de protocolos. El valor del elemento </a:t>
                      </a:r>
                      <a:r>
                        <a:rPr lang="es-ES" sz="1800" b="1" i="0" kern="1200" dirty="0" err="1">
                          <a:solidFill>
                            <a:schemeClr val="dk1"/>
                          </a:solidFill>
                          <a:effectLst/>
                          <a:latin typeface="+mn-lt"/>
                          <a:ea typeface="+mn-ea"/>
                          <a:cs typeface="+mn-cs"/>
                        </a:rPr>
                        <a:t>PartnerClaimType</a:t>
                      </a:r>
                      <a:r>
                        <a:rPr lang="es-ES" sz="1800" b="0" i="0" kern="1200" dirty="0">
                          <a:solidFill>
                            <a:schemeClr val="dk1"/>
                          </a:solidFill>
                          <a:effectLst/>
                          <a:latin typeface="+mn-lt"/>
                          <a:ea typeface="+mn-ea"/>
                          <a:cs typeface="+mn-cs"/>
                        </a:rPr>
                        <a:t> especificado se puede sobrescribir.</a:t>
                      </a:r>
                      <a:endParaRPr lang="es-ES" dirty="0">
                        <a:effectLst/>
                      </a:endParaRPr>
                    </a:p>
                  </a:txBody>
                  <a:tcPr/>
                </a:tc>
                <a:extLst>
                  <a:ext uri="{0D108BD9-81ED-4DB2-BD59-A6C34878D82A}">
                    <a16:rowId xmlns:a16="http://schemas.microsoft.com/office/drawing/2014/main" val="428747449"/>
                  </a:ext>
                </a:extLst>
              </a:tr>
              <a:tr h="370840">
                <a:tc>
                  <a:txBody>
                    <a:bodyPr/>
                    <a:lstStyle/>
                    <a:p>
                      <a:r>
                        <a:rPr lang="en-US" sz="1800" b="0" i="0" kern="1200" dirty="0">
                          <a:solidFill>
                            <a:schemeClr val="dk1"/>
                          </a:solidFill>
                          <a:effectLst/>
                          <a:latin typeface="+mn-lt"/>
                          <a:ea typeface="+mn-ea"/>
                          <a:cs typeface="+mn-cs"/>
                        </a:rPr>
                        <a:t>Mask</a:t>
                      </a:r>
                      <a:endParaRPr lang="en-US" dirty="0"/>
                    </a:p>
                  </a:txBody>
                  <a:tcPr/>
                </a:tc>
                <a:tc>
                  <a:txBody>
                    <a:bodyPr/>
                    <a:lstStyle/>
                    <a:p>
                      <a:r>
                        <a:rPr lang="es-ES" dirty="0"/>
                        <a:t>0:1</a:t>
                      </a:r>
                      <a:endParaRPr lang="en-US" dirty="0"/>
                    </a:p>
                  </a:txBody>
                  <a:tcPr/>
                </a:tc>
                <a:tc>
                  <a:txBody>
                    <a:bodyPr/>
                    <a:lstStyle/>
                    <a:p>
                      <a:pPr algn="l" fontAlgn="t"/>
                      <a:r>
                        <a:rPr lang="es-ES" sz="1800" b="0" i="0" kern="1200" dirty="0">
                          <a:solidFill>
                            <a:schemeClr val="dk1"/>
                          </a:solidFill>
                          <a:effectLst/>
                          <a:latin typeface="+mn-lt"/>
                          <a:ea typeface="+mn-ea"/>
                          <a:cs typeface="+mn-cs"/>
                        </a:rPr>
                        <a:t>Cadena opcional de caracteres de enmascaramiento que se pueden aplicar al mostrar la </a:t>
                      </a:r>
                      <a:r>
                        <a:rPr lang="es-ES" sz="1800" b="0" i="0" kern="1200" dirty="0" err="1">
                          <a:solidFill>
                            <a:schemeClr val="dk1"/>
                          </a:solidFill>
                          <a:effectLst/>
                          <a:latin typeface="+mn-lt"/>
                          <a:ea typeface="+mn-ea"/>
                          <a:cs typeface="+mn-cs"/>
                        </a:rPr>
                        <a:t>claim</a:t>
                      </a:r>
                      <a:r>
                        <a:rPr lang="es-ES" sz="1800" b="0" i="0" kern="1200" dirty="0">
                          <a:solidFill>
                            <a:schemeClr val="dk1"/>
                          </a:solidFill>
                          <a:effectLst/>
                          <a:latin typeface="+mn-lt"/>
                          <a:ea typeface="+mn-ea"/>
                          <a:cs typeface="+mn-cs"/>
                        </a:rPr>
                        <a:t>.</a:t>
                      </a:r>
                      <a:endParaRPr lang="es-ES" dirty="0">
                        <a:effectLst/>
                      </a:endParaRPr>
                    </a:p>
                  </a:txBody>
                  <a:tcPr/>
                </a:tc>
                <a:extLst>
                  <a:ext uri="{0D108BD9-81ED-4DB2-BD59-A6C34878D82A}">
                    <a16:rowId xmlns:a16="http://schemas.microsoft.com/office/drawing/2014/main" val="2691048030"/>
                  </a:ext>
                </a:extLst>
              </a:tr>
              <a:tr h="370840">
                <a:tc>
                  <a:txBody>
                    <a:bodyPr/>
                    <a:lstStyle/>
                    <a:p>
                      <a:r>
                        <a:rPr lang="en-US" sz="1800" b="0" i="0" kern="1200" dirty="0" err="1">
                          <a:solidFill>
                            <a:schemeClr val="dk1"/>
                          </a:solidFill>
                          <a:effectLst/>
                          <a:latin typeface="+mn-lt"/>
                          <a:ea typeface="+mn-ea"/>
                          <a:cs typeface="+mn-cs"/>
                        </a:rPr>
                        <a:t>UserHelpText</a:t>
                      </a:r>
                      <a:endParaRPr lang="en-US" dirty="0"/>
                    </a:p>
                  </a:txBody>
                  <a:tcPr/>
                </a:tc>
                <a:tc>
                  <a:txBody>
                    <a:bodyPr/>
                    <a:lstStyle/>
                    <a:p>
                      <a:r>
                        <a:rPr lang="es-ES" dirty="0"/>
                        <a:t>0:1</a:t>
                      </a:r>
                      <a:endParaRPr lang="en-US" dirty="0"/>
                    </a:p>
                  </a:txBody>
                  <a:tcPr/>
                </a:tc>
                <a:tc>
                  <a:txBody>
                    <a:bodyPr/>
                    <a:lstStyle/>
                    <a:p>
                      <a:pPr algn="l" fontAlgn="t"/>
                      <a:r>
                        <a:rPr lang="es-ES" dirty="0">
                          <a:effectLst/>
                        </a:rPr>
                        <a:t>Una descripción del tipo de </a:t>
                      </a:r>
                      <a:r>
                        <a:rPr lang="es-ES" dirty="0" err="1">
                          <a:effectLst/>
                        </a:rPr>
                        <a:t>claim</a:t>
                      </a:r>
                      <a:r>
                        <a:rPr lang="es-ES" dirty="0">
                          <a:effectLst/>
                        </a:rPr>
                        <a:t> que puede ser útil para que los usuarios comprendan su propósito</a:t>
                      </a:r>
                    </a:p>
                  </a:txBody>
                  <a:tcPr/>
                </a:tc>
                <a:extLst>
                  <a:ext uri="{0D108BD9-81ED-4DB2-BD59-A6C34878D82A}">
                    <a16:rowId xmlns:a16="http://schemas.microsoft.com/office/drawing/2014/main" val="1478585763"/>
                  </a:ext>
                </a:extLst>
              </a:tr>
              <a:tr h="370840">
                <a:tc>
                  <a:txBody>
                    <a:bodyPr/>
                    <a:lstStyle/>
                    <a:p>
                      <a:r>
                        <a:rPr lang="en-US" sz="1800" b="0" i="0" kern="1200" dirty="0" err="1">
                          <a:solidFill>
                            <a:schemeClr val="dk1"/>
                          </a:solidFill>
                          <a:effectLst/>
                          <a:latin typeface="+mn-lt"/>
                          <a:ea typeface="+mn-ea"/>
                          <a:cs typeface="+mn-cs"/>
                        </a:rPr>
                        <a:t>UserInputType</a:t>
                      </a:r>
                      <a:endParaRPr lang="en-US" dirty="0"/>
                    </a:p>
                  </a:txBody>
                  <a:tcPr/>
                </a:tc>
                <a:tc>
                  <a:txBody>
                    <a:bodyPr/>
                    <a:lstStyle/>
                    <a:p>
                      <a:r>
                        <a:rPr lang="es-ES" dirty="0"/>
                        <a:t>0:1</a:t>
                      </a:r>
                      <a:endParaRPr lang="en-US" dirty="0"/>
                    </a:p>
                  </a:txBody>
                  <a:tcPr/>
                </a:tc>
                <a:tc>
                  <a:txBody>
                    <a:bodyPr/>
                    <a:lstStyle/>
                    <a:p>
                      <a:r>
                        <a:rPr lang="es-ES" sz="1800" b="0" i="0" kern="1200" dirty="0">
                          <a:solidFill>
                            <a:schemeClr val="dk1"/>
                          </a:solidFill>
                          <a:effectLst/>
                          <a:latin typeface="+mn-lt"/>
                          <a:ea typeface="+mn-ea"/>
                          <a:cs typeface="+mn-cs"/>
                        </a:rPr>
                        <a:t>Definición de una directiva del usuario de confianza.</a:t>
                      </a:r>
                      <a:endParaRPr lang="en-US" dirty="0"/>
                    </a:p>
                  </a:txBody>
                  <a:tcPr/>
                </a:tc>
                <a:extLst>
                  <a:ext uri="{0D108BD9-81ED-4DB2-BD59-A6C34878D82A}">
                    <a16:rowId xmlns:a16="http://schemas.microsoft.com/office/drawing/2014/main" val="1063479999"/>
                  </a:ext>
                </a:extLst>
              </a:tr>
              <a:tr h="370840">
                <a:tc>
                  <a:txBody>
                    <a:bodyPr/>
                    <a:lstStyle/>
                    <a:p>
                      <a:r>
                        <a:rPr lang="en-US" sz="1800" b="0" i="0" kern="1200" dirty="0" err="1">
                          <a:solidFill>
                            <a:schemeClr val="dk1"/>
                          </a:solidFill>
                          <a:effectLst/>
                          <a:latin typeface="+mn-lt"/>
                          <a:ea typeface="+mn-ea"/>
                          <a:cs typeface="+mn-cs"/>
                        </a:rPr>
                        <a:t>AdminHelpText</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0:1</a:t>
                      </a:r>
                      <a:endParaRPr lang="en-US" dirty="0"/>
                    </a:p>
                  </a:txBody>
                  <a:tcPr/>
                </a:tc>
                <a:tc>
                  <a:txBody>
                    <a:bodyPr/>
                    <a:lstStyle/>
                    <a:p>
                      <a:pPr algn="l" fontAlgn="t"/>
                      <a:r>
                        <a:rPr lang="es-ES" dirty="0">
                          <a:effectLst/>
                        </a:rPr>
                        <a:t>El tipo de control de entrada que el usuario debe tener disponible al especificar manualmente los datos.</a:t>
                      </a:r>
                    </a:p>
                  </a:txBody>
                  <a:tcPr/>
                </a:tc>
                <a:extLst>
                  <a:ext uri="{0D108BD9-81ED-4DB2-BD59-A6C34878D82A}">
                    <a16:rowId xmlns:a16="http://schemas.microsoft.com/office/drawing/2014/main" val="3315049871"/>
                  </a:ext>
                </a:extLst>
              </a:tr>
              <a:tr h="370840">
                <a:tc>
                  <a:txBody>
                    <a:bodyPr/>
                    <a:lstStyle/>
                    <a:p>
                      <a:r>
                        <a:rPr lang="en-US" sz="1800" b="0" i="0" kern="1200" dirty="0">
                          <a:solidFill>
                            <a:schemeClr val="dk1"/>
                          </a:solidFill>
                          <a:effectLst/>
                          <a:latin typeface="+mn-lt"/>
                          <a:ea typeface="+mn-ea"/>
                          <a:cs typeface="+mn-cs"/>
                        </a:rPr>
                        <a:t>Restriction</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0:1</a:t>
                      </a:r>
                      <a:endParaRPr lang="en-US" dirty="0"/>
                    </a:p>
                  </a:txBody>
                  <a:tcPr/>
                </a:tc>
                <a:tc>
                  <a:txBody>
                    <a:bodyPr/>
                    <a:lstStyle/>
                    <a:p>
                      <a:r>
                        <a:rPr lang="es-ES" sz="1800" b="0" i="0" kern="1200" dirty="0">
                          <a:solidFill>
                            <a:schemeClr val="dk1"/>
                          </a:solidFill>
                          <a:effectLst/>
                          <a:latin typeface="+mn-lt"/>
                          <a:ea typeface="+mn-ea"/>
                          <a:cs typeface="+mn-cs"/>
                        </a:rPr>
                        <a:t>Las restricciones de valor de esta </a:t>
                      </a:r>
                      <a:r>
                        <a:rPr lang="es-ES" sz="1800" b="0" i="0" kern="1200" dirty="0" err="1">
                          <a:solidFill>
                            <a:schemeClr val="dk1"/>
                          </a:solidFill>
                          <a:effectLst/>
                          <a:latin typeface="+mn-lt"/>
                          <a:ea typeface="+mn-ea"/>
                          <a:cs typeface="+mn-cs"/>
                        </a:rPr>
                        <a:t>claim</a:t>
                      </a:r>
                      <a:r>
                        <a:rPr lang="es-ES" sz="1800" b="0" i="0" kern="1200" dirty="0">
                          <a:solidFill>
                            <a:schemeClr val="dk1"/>
                          </a:solidFill>
                          <a:effectLst/>
                          <a:latin typeface="+mn-lt"/>
                          <a:ea typeface="+mn-ea"/>
                          <a:cs typeface="+mn-cs"/>
                        </a:rPr>
                        <a:t>, como una expresión regular (</a:t>
                      </a:r>
                      <a:r>
                        <a:rPr lang="es-ES" sz="1800" b="0" i="0" kern="1200" dirty="0" err="1">
                          <a:solidFill>
                            <a:schemeClr val="dk1"/>
                          </a:solidFill>
                          <a:effectLst/>
                          <a:latin typeface="+mn-lt"/>
                          <a:ea typeface="+mn-ea"/>
                          <a:cs typeface="+mn-cs"/>
                        </a:rPr>
                        <a:t>Regex</a:t>
                      </a:r>
                      <a:r>
                        <a:rPr lang="es-ES" sz="1800" b="0" i="0" kern="1200" dirty="0">
                          <a:solidFill>
                            <a:schemeClr val="dk1"/>
                          </a:solidFill>
                          <a:effectLst/>
                          <a:latin typeface="+mn-lt"/>
                          <a:ea typeface="+mn-ea"/>
                          <a:cs typeface="+mn-cs"/>
                        </a:rPr>
                        <a:t>) o una lista de valores aceptables.</a:t>
                      </a:r>
                      <a:endParaRPr lang="en-US" dirty="0"/>
                    </a:p>
                  </a:txBody>
                  <a:tcPr/>
                </a:tc>
                <a:extLst>
                  <a:ext uri="{0D108BD9-81ED-4DB2-BD59-A6C34878D82A}">
                    <a16:rowId xmlns:a16="http://schemas.microsoft.com/office/drawing/2014/main" val="1590309221"/>
                  </a:ext>
                </a:extLst>
              </a:tr>
              <a:tr h="370840">
                <a:tc>
                  <a:txBody>
                    <a:bodyPr/>
                    <a:lstStyle/>
                    <a:p>
                      <a:r>
                        <a:rPr lang="en-US" sz="1800" b="0" i="0" kern="1200" dirty="0" err="1">
                          <a:solidFill>
                            <a:schemeClr val="dk1"/>
                          </a:solidFill>
                          <a:effectLst/>
                          <a:latin typeface="+mn-lt"/>
                          <a:ea typeface="+mn-ea"/>
                          <a:cs typeface="+mn-cs"/>
                        </a:rPr>
                        <a:t>PredicateValidationReference</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0:1</a:t>
                      </a:r>
                      <a:endParaRPr lang="en-US" dirty="0"/>
                    </a:p>
                  </a:txBody>
                  <a:tcPr/>
                </a:tc>
                <a:tc>
                  <a:txBody>
                    <a:bodyPr/>
                    <a:lstStyle/>
                    <a:p>
                      <a:r>
                        <a:rPr lang="es-ES" sz="1800" b="0" i="0" kern="1200" dirty="0">
                          <a:solidFill>
                            <a:schemeClr val="dk1"/>
                          </a:solidFill>
                          <a:effectLst/>
                          <a:latin typeface="+mn-lt"/>
                          <a:ea typeface="+mn-ea"/>
                          <a:cs typeface="+mn-cs"/>
                        </a:rPr>
                        <a:t>Le </a:t>
                      </a:r>
                      <a:r>
                        <a:rPr lang="es-ES" sz="1800" b="0" i="0" kern="1200" dirty="0" err="1">
                          <a:solidFill>
                            <a:schemeClr val="dk1"/>
                          </a:solidFill>
                          <a:effectLst/>
                          <a:latin typeface="+mn-lt"/>
                          <a:ea typeface="+mn-ea"/>
                          <a:cs typeface="+mn-cs"/>
                        </a:rPr>
                        <a:t>prmiten</a:t>
                      </a:r>
                      <a:r>
                        <a:rPr lang="es-ES" sz="1800" b="0" i="0" kern="1200" dirty="0">
                          <a:solidFill>
                            <a:schemeClr val="dk1"/>
                          </a:solidFill>
                          <a:effectLst/>
                          <a:latin typeface="+mn-lt"/>
                          <a:ea typeface="+mn-ea"/>
                          <a:cs typeface="+mn-cs"/>
                        </a:rPr>
                        <a:t> realizar un proceso de validación para asegurarse de que solo se introducen datos bien formados.</a:t>
                      </a:r>
                      <a:endParaRPr lang="en-US" dirty="0"/>
                    </a:p>
                  </a:txBody>
                  <a:tcPr/>
                </a:tc>
                <a:extLst>
                  <a:ext uri="{0D108BD9-81ED-4DB2-BD59-A6C34878D82A}">
                    <a16:rowId xmlns:a16="http://schemas.microsoft.com/office/drawing/2014/main" val="355160266"/>
                  </a:ext>
                </a:extLst>
              </a:tr>
            </a:tbl>
          </a:graphicData>
        </a:graphic>
      </p:graphicFrame>
    </p:spTree>
    <p:extLst>
      <p:ext uri="{BB962C8B-B14F-4D97-AF65-F5344CB8AC3E}">
        <p14:creationId xmlns:p14="http://schemas.microsoft.com/office/powerpoint/2010/main" val="293957424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FB946D7-1CA4-446E-8795-007CACFDE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192416F2-BC84-4D7C-80C6-6296C10C3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795338" y="981075"/>
            <a:ext cx="10601325" cy="4552949"/>
          </a:xfrm>
          <a:prstGeom prst="rect">
            <a:avLst/>
          </a:prstGeom>
          <a:solidFill>
            <a:schemeClr val="bg1"/>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3334FF11-BB17-C650-C8CE-D72DC84F6071}"/>
              </a:ext>
            </a:extLst>
          </p:cNvPr>
          <p:cNvSpPr>
            <a:spLocks noGrp="1"/>
          </p:cNvSpPr>
          <p:nvPr>
            <p:ph type="title"/>
          </p:nvPr>
        </p:nvSpPr>
        <p:spPr>
          <a:xfrm>
            <a:off x="1537097" y="1428750"/>
            <a:ext cx="9117807" cy="2105026"/>
          </a:xfrm>
        </p:spPr>
        <p:txBody>
          <a:bodyPr vert="horz" lIns="91440" tIns="45720" rIns="91440" bIns="45720" rtlCol="0" anchor="b">
            <a:normAutofit/>
          </a:bodyPr>
          <a:lstStyle/>
          <a:p>
            <a:pPr algn="ctr"/>
            <a:r>
              <a:rPr lang="es-ES" sz="6000" dirty="0"/>
              <a:t>Demo</a:t>
            </a:r>
            <a:r>
              <a:rPr lang="en-US" sz="6000" dirty="0"/>
              <a:t> Claims Schemas</a:t>
            </a:r>
            <a:endParaRPr lang="en-US" sz="6000" kern="1200" dirty="0">
              <a:solidFill>
                <a:schemeClr val="tx1"/>
              </a:solidFill>
              <a:latin typeface="+mj-lt"/>
              <a:ea typeface="+mj-ea"/>
              <a:cs typeface="+mj-cs"/>
            </a:endParaRPr>
          </a:p>
        </p:txBody>
      </p:sp>
      <p:cxnSp>
        <p:nvCxnSpPr>
          <p:cNvPr id="11" name="Straight Connector 10">
            <a:extLst>
              <a:ext uri="{FF2B5EF4-FFF2-40B4-BE49-F238E27FC236}">
                <a16:creationId xmlns:a16="http://schemas.microsoft.com/office/drawing/2014/main" id="{2330623A-AB89-4E04-AC9A-2BAFBF85AE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352800" y="3771366"/>
            <a:ext cx="5486400" cy="0"/>
          </a:xfrm>
          <a:prstGeom prst="line">
            <a:avLst/>
          </a:prstGeom>
          <a:ln w="222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70679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8383699-9BD7-1D46-9AF1-9297AB588532}"/>
              </a:ext>
            </a:extLst>
          </p:cNvPr>
          <p:cNvSpPr>
            <a:spLocks noGrp="1"/>
          </p:cNvSpPr>
          <p:nvPr>
            <p:ph type="body" sz="quarter" idx="12"/>
          </p:nvPr>
        </p:nvSpPr>
        <p:spPr>
          <a:xfrm>
            <a:off x="911225" y="1112675"/>
            <a:ext cx="7776370" cy="651610"/>
          </a:xfrm>
        </p:spPr>
        <p:txBody>
          <a:bodyPr/>
          <a:lstStyle/>
          <a:p>
            <a:r>
              <a:rPr lang="es-ES" sz="3600" dirty="0" err="1"/>
              <a:t>Predicates</a:t>
            </a:r>
            <a:endParaRPr lang="en-ES" sz="3600" dirty="0"/>
          </a:p>
        </p:txBody>
      </p:sp>
      <p:pic>
        <p:nvPicPr>
          <p:cNvPr id="9" name="Picture 7" descr="Diagram showing Predicates and Predicate Validations relationship">
            <a:extLst>
              <a:ext uri="{FF2B5EF4-FFF2-40B4-BE49-F238E27FC236}">
                <a16:creationId xmlns:a16="http://schemas.microsoft.com/office/drawing/2014/main" id="{1DE14774-157C-C034-289B-02631B186D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76952" y="1954785"/>
            <a:ext cx="7038095" cy="39619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235183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a 3">
            <a:extLst>
              <a:ext uri="{FF2B5EF4-FFF2-40B4-BE49-F238E27FC236}">
                <a16:creationId xmlns:a16="http://schemas.microsoft.com/office/drawing/2014/main" id="{4D3297F9-4A66-211F-A3C7-1A286CD09BF1}"/>
              </a:ext>
            </a:extLst>
          </p:cNvPr>
          <p:cNvGraphicFramePr>
            <a:graphicFrameLocks noGrp="1"/>
          </p:cNvGraphicFramePr>
          <p:nvPr>
            <p:extLst>
              <p:ext uri="{D42A27DB-BD31-4B8C-83A1-F6EECF244321}">
                <p14:modId xmlns:p14="http://schemas.microsoft.com/office/powerpoint/2010/main" val="1653503355"/>
              </p:ext>
            </p:extLst>
          </p:nvPr>
        </p:nvGraphicFramePr>
        <p:xfrm>
          <a:off x="901700" y="1024466"/>
          <a:ext cx="10617200" cy="741680"/>
        </p:xfrm>
        <a:graphic>
          <a:graphicData uri="http://schemas.openxmlformats.org/drawingml/2006/table">
            <a:tbl>
              <a:tblPr firstRow="1" bandRow="1">
                <a:tableStyleId>{5C22544A-7EE6-4342-B048-85BDC9FD1C3A}</a:tableStyleId>
              </a:tblPr>
              <a:tblGrid>
                <a:gridCol w="3136900">
                  <a:extLst>
                    <a:ext uri="{9D8B030D-6E8A-4147-A177-3AD203B41FA5}">
                      <a16:colId xmlns:a16="http://schemas.microsoft.com/office/drawing/2014/main" val="112227033"/>
                    </a:ext>
                  </a:extLst>
                </a:gridCol>
                <a:gridCol w="1485900">
                  <a:extLst>
                    <a:ext uri="{9D8B030D-6E8A-4147-A177-3AD203B41FA5}">
                      <a16:colId xmlns:a16="http://schemas.microsoft.com/office/drawing/2014/main" val="1055122339"/>
                    </a:ext>
                  </a:extLst>
                </a:gridCol>
                <a:gridCol w="5994400">
                  <a:extLst>
                    <a:ext uri="{9D8B030D-6E8A-4147-A177-3AD203B41FA5}">
                      <a16:colId xmlns:a16="http://schemas.microsoft.com/office/drawing/2014/main" val="2296169843"/>
                    </a:ext>
                  </a:extLst>
                </a:gridCol>
              </a:tblGrid>
              <a:tr h="370840">
                <a:tc>
                  <a:txBody>
                    <a:bodyPr/>
                    <a:lstStyle/>
                    <a:p>
                      <a:r>
                        <a:rPr lang="es-ES" dirty="0"/>
                        <a:t>Elemento</a:t>
                      </a:r>
                      <a:endParaRPr lang="en-US" dirty="0"/>
                    </a:p>
                  </a:txBody>
                  <a:tcPr/>
                </a:tc>
                <a:tc>
                  <a:txBody>
                    <a:bodyPr/>
                    <a:lstStyle/>
                    <a:p>
                      <a:r>
                        <a:rPr lang="es-ES" dirty="0"/>
                        <a:t>Repeticiones</a:t>
                      </a:r>
                      <a:endParaRPr lang="en-US" dirty="0"/>
                    </a:p>
                  </a:txBody>
                  <a:tcPr/>
                </a:tc>
                <a:tc>
                  <a:txBody>
                    <a:bodyPr/>
                    <a:lstStyle/>
                    <a:p>
                      <a:r>
                        <a:rPr lang="es-ES" dirty="0"/>
                        <a:t>Descripción</a:t>
                      </a:r>
                      <a:endParaRPr lang="en-US" dirty="0"/>
                    </a:p>
                  </a:txBody>
                  <a:tcPr/>
                </a:tc>
                <a:extLst>
                  <a:ext uri="{0D108BD9-81ED-4DB2-BD59-A6C34878D82A}">
                    <a16:rowId xmlns:a16="http://schemas.microsoft.com/office/drawing/2014/main" val="1252414198"/>
                  </a:ext>
                </a:extLst>
              </a:tr>
              <a:tr h="370840">
                <a:tc>
                  <a:txBody>
                    <a:bodyPr/>
                    <a:lstStyle/>
                    <a:p>
                      <a:r>
                        <a:rPr lang="es-ES" dirty="0" err="1"/>
                        <a:t>Predicate</a:t>
                      </a:r>
                      <a:endParaRPr lang="en-US" dirty="0"/>
                    </a:p>
                  </a:txBody>
                  <a:tcPr/>
                </a:tc>
                <a:tc>
                  <a:txBody>
                    <a:bodyPr/>
                    <a:lstStyle/>
                    <a:p>
                      <a:r>
                        <a:rPr lang="es-ES" dirty="0"/>
                        <a:t>1:n</a:t>
                      </a:r>
                      <a:endParaRPr lang="en-US" dirty="0"/>
                    </a:p>
                  </a:txBody>
                  <a:tcPr/>
                </a:tc>
                <a:tc>
                  <a:txBody>
                    <a:bodyPr/>
                    <a:lstStyle/>
                    <a:p>
                      <a:r>
                        <a:rPr lang="en-US" sz="1800" b="0" i="0" kern="1200" dirty="0">
                          <a:solidFill>
                            <a:schemeClr val="dk1"/>
                          </a:solidFill>
                          <a:effectLst/>
                          <a:latin typeface="+mn-lt"/>
                          <a:ea typeface="+mn-ea"/>
                          <a:cs typeface="+mn-cs"/>
                        </a:rPr>
                        <a:t>Una </a:t>
                      </a:r>
                      <a:r>
                        <a:rPr lang="en-US" sz="1800" b="0" i="0" kern="1200" dirty="0" err="1">
                          <a:solidFill>
                            <a:schemeClr val="dk1"/>
                          </a:solidFill>
                          <a:effectLst/>
                          <a:latin typeface="+mn-lt"/>
                          <a:ea typeface="+mn-ea"/>
                          <a:cs typeface="+mn-cs"/>
                        </a:rPr>
                        <a:t>lista</a:t>
                      </a:r>
                      <a:r>
                        <a:rPr lang="en-US" sz="1800" b="0" i="0" kern="1200" dirty="0">
                          <a:solidFill>
                            <a:schemeClr val="dk1"/>
                          </a:solidFill>
                          <a:effectLst/>
                          <a:latin typeface="+mn-lt"/>
                          <a:ea typeface="+mn-ea"/>
                          <a:cs typeface="+mn-cs"/>
                        </a:rPr>
                        <a:t> de </a:t>
                      </a:r>
                      <a:r>
                        <a:rPr lang="en-US" sz="1800" b="0" i="0" kern="1200" dirty="0" err="1">
                          <a:solidFill>
                            <a:schemeClr val="dk1"/>
                          </a:solidFill>
                          <a:effectLst/>
                          <a:latin typeface="+mn-lt"/>
                          <a:ea typeface="+mn-ea"/>
                          <a:cs typeface="+mn-cs"/>
                        </a:rPr>
                        <a:t>predicados</a:t>
                      </a:r>
                      <a:r>
                        <a:rPr lang="en-US" sz="1800" b="0" i="0" kern="1200" dirty="0">
                          <a:solidFill>
                            <a:schemeClr val="dk1"/>
                          </a:solidFill>
                          <a:effectLst/>
                          <a:latin typeface="+mn-lt"/>
                          <a:ea typeface="+mn-ea"/>
                          <a:cs typeface="+mn-cs"/>
                        </a:rPr>
                        <a:t>.</a:t>
                      </a:r>
                      <a:endParaRPr lang="en-US" dirty="0"/>
                    </a:p>
                  </a:txBody>
                  <a:tcPr/>
                </a:tc>
                <a:extLst>
                  <a:ext uri="{0D108BD9-81ED-4DB2-BD59-A6C34878D82A}">
                    <a16:rowId xmlns:a16="http://schemas.microsoft.com/office/drawing/2014/main" val="1448548702"/>
                  </a:ext>
                </a:extLst>
              </a:tr>
            </a:tbl>
          </a:graphicData>
        </a:graphic>
      </p:graphicFrame>
      <p:graphicFrame>
        <p:nvGraphicFramePr>
          <p:cNvPr id="2" name="Tabla 3">
            <a:extLst>
              <a:ext uri="{FF2B5EF4-FFF2-40B4-BE49-F238E27FC236}">
                <a16:creationId xmlns:a16="http://schemas.microsoft.com/office/drawing/2014/main" id="{0A85AA8B-F2D7-131D-049B-CFC058C8D35A}"/>
              </a:ext>
            </a:extLst>
          </p:cNvPr>
          <p:cNvGraphicFramePr>
            <a:graphicFrameLocks noGrp="1"/>
          </p:cNvGraphicFramePr>
          <p:nvPr>
            <p:extLst>
              <p:ext uri="{D42A27DB-BD31-4B8C-83A1-F6EECF244321}">
                <p14:modId xmlns:p14="http://schemas.microsoft.com/office/powerpoint/2010/main" val="1387199204"/>
              </p:ext>
            </p:extLst>
          </p:nvPr>
        </p:nvGraphicFramePr>
        <p:xfrm>
          <a:off x="901700" y="2319866"/>
          <a:ext cx="10617200" cy="2296160"/>
        </p:xfrm>
        <a:graphic>
          <a:graphicData uri="http://schemas.openxmlformats.org/drawingml/2006/table">
            <a:tbl>
              <a:tblPr firstRow="1" bandRow="1">
                <a:tableStyleId>{5C22544A-7EE6-4342-B048-85BDC9FD1C3A}</a:tableStyleId>
              </a:tblPr>
              <a:tblGrid>
                <a:gridCol w="3136900">
                  <a:extLst>
                    <a:ext uri="{9D8B030D-6E8A-4147-A177-3AD203B41FA5}">
                      <a16:colId xmlns:a16="http://schemas.microsoft.com/office/drawing/2014/main" val="112227033"/>
                    </a:ext>
                  </a:extLst>
                </a:gridCol>
                <a:gridCol w="1333500">
                  <a:extLst>
                    <a:ext uri="{9D8B030D-6E8A-4147-A177-3AD203B41FA5}">
                      <a16:colId xmlns:a16="http://schemas.microsoft.com/office/drawing/2014/main" val="1055122339"/>
                    </a:ext>
                  </a:extLst>
                </a:gridCol>
                <a:gridCol w="6146800">
                  <a:extLst>
                    <a:ext uri="{9D8B030D-6E8A-4147-A177-3AD203B41FA5}">
                      <a16:colId xmlns:a16="http://schemas.microsoft.com/office/drawing/2014/main" val="2296169843"/>
                    </a:ext>
                  </a:extLst>
                </a:gridCol>
              </a:tblGrid>
              <a:tr h="370840">
                <a:tc>
                  <a:txBody>
                    <a:bodyPr/>
                    <a:lstStyle/>
                    <a:p>
                      <a:r>
                        <a:rPr lang="es-ES" dirty="0"/>
                        <a:t>Atributo</a:t>
                      </a:r>
                      <a:endParaRPr lang="en-US" dirty="0"/>
                    </a:p>
                  </a:txBody>
                  <a:tcPr/>
                </a:tc>
                <a:tc>
                  <a:txBody>
                    <a:bodyPr/>
                    <a:lstStyle/>
                    <a:p>
                      <a:r>
                        <a:rPr lang="es-ES" dirty="0"/>
                        <a:t>Obligatorio</a:t>
                      </a:r>
                      <a:endParaRPr lang="en-US" dirty="0"/>
                    </a:p>
                  </a:txBody>
                  <a:tcPr/>
                </a:tc>
                <a:tc>
                  <a:txBody>
                    <a:bodyPr/>
                    <a:lstStyle/>
                    <a:p>
                      <a:r>
                        <a:rPr lang="es-ES" dirty="0"/>
                        <a:t>Descripción</a:t>
                      </a:r>
                      <a:endParaRPr lang="en-US" dirty="0"/>
                    </a:p>
                  </a:txBody>
                  <a:tcPr/>
                </a:tc>
                <a:extLst>
                  <a:ext uri="{0D108BD9-81ED-4DB2-BD59-A6C34878D82A}">
                    <a16:rowId xmlns:a16="http://schemas.microsoft.com/office/drawing/2014/main" val="1252414198"/>
                  </a:ext>
                </a:extLst>
              </a:tr>
              <a:tr h="370840">
                <a:tc>
                  <a:txBody>
                    <a:bodyPr/>
                    <a:lstStyle/>
                    <a:p>
                      <a:r>
                        <a:rPr lang="es-ES" dirty="0"/>
                        <a:t>Id</a:t>
                      </a:r>
                      <a:endParaRPr lang="en-US" dirty="0"/>
                    </a:p>
                  </a:txBody>
                  <a:tcPr/>
                </a:tc>
                <a:tc>
                  <a:txBody>
                    <a:bodyPr/>
                    <a:lstStyle/>
                    <a:p>
                      <a:r>
                        <a:rPr lang="es-ES" dirty="0"/>
                        <a:t>Sí</a:t>
                      </a:r>
                      <a:endParaRPr lang="en-US" dirty="0"/>
                    </a:p>
                  </a:txBody>
                  <a:tcPr/>
                </a:tc>
                <a:tc>
                  <a:txBody>
                    <a:bodyPr/>
                    <a:lstStyle/>
                    <a:p>
                      <a:r>
                        <a:rPr lang="es-ES" sz="1800" b="0" i="0" kern="1200" dirty="0">
                          <a:solidFill>
                            <a:schemeClr val="dk1"/>
                          </a:solidFill>
                          <a:effectLst/>
                          <a:latin typeface="+mn-lt"/>
                          <a:ea typeface="+mn-ea"/>
                          <a:cs typeface="+mn-cs"/>
                        </a:rPr>
                        <a:t>Un identificador que se usa para el predicado.</a:t>
                      </a:r>
                      <a:endParaRPr lang="en-US" dirty="0"/>
                    </a:p>
                  </a:txBody>
                  <a:tcPr/>
                </a:tc>
                <a:extLst>
                  <a:ext uri="{0D108BD9-81ED-4DB2-BD59-A6C34878D82A}">
                    <a16:rowId xmlns:a16="http://schemas.microsoft.com/office/drawing/2014/main" val="1448548702"/>
                  </a:ext>
                </a:extLst>
              </a:tr>
              <a:tr h="370840">
                <a:tc>
                  <a:txBody>
                    <a:bodyPr/>
                    <a:lstStyle/>
                    <a:p>
                      <a:r>
                        <a:rPr lang="en-US" sz="1800" b="0" i="0" kern="1200" dirty="0">
                          <a:solidFill>
                            <a:schemeClr val="dk1"/>
                          </a:solidFill>
                          <a:effectLst/>
                          <a:latin typeface="+mn-lt"/>
                          <a:ea typeface="+mn-ea"/>
                          <a:cs typeface="+mn-cs"/>
                        </a:rPr>
                        <a:t>Method</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Sí</a:t>
                      </a:r>
                      <a:endParaRPr lang="en-US" dirty="0"/>
                    </a:p>
                  </a:txBody>
                  <a:tcPr/>
                </a:tc>
                <a:tc>
                  <a:txBody>
                    <a:bodyPr/>
                    <a:lstStyle/>
                    <a:p>
                      <a:pPr algn="l" fontAlgn="t"/>
                      <a:r>
                        <a:rPr lang="es-ES" dirty="0">
                          <a:effectLst/>
                        </a:rPr>
                        <a:t>El tipo de método que se usará para la validación. Valores posibles: </a:t>
                      </a:r>
                      <a:r>
                        <a:rPr lang="es-ES" sz="1800" kern="1200" dirty="0" err="1">
                          <a:solidFill>
                            <a:schemeClr val="dk1"/>
                          </a:solidFill>
                          <a:effectLst/>
                          <a:latin typeface="+mn-lt"/>
                          <a:ea typeface="+mn-ea"/>
                          <a:cs typeface="+mn-cs"/>
                          <a:hlinkClick r:id="rId3">
                            <a:extLst>
                              <a:ext uri="{A12FA001-AC4F-418D-AE19-62706E023703}">
                                <ahyp:hlinkClr xmlns:ahyp="http://schemas.microsoft.com/office/drawing/2018/hyperlinkcolor" val="tx"/>
                              </a:ext>
                            </a:extLst>
                          </a:hlinkClick>
                        </a:rPr>
                        <a:t>IsLengthRange</a:t>
                      </a:r>
                      <a:r>
                        <a:rPr lang="es-ES" sz="1800" kern="1200" dirty="0">
                          <a:solidFill>
                            <a:schemeClr val="dk1"/>
                          </a:solidFill>
                          <a:effectLst/>
                          <a:latin typeface="+mn-lt"/>
                          <a:ea typeface="+mn-ea"/>
                          <a:cs typeface="+mn-cs"/>
                        </a:rPr>
                        <a:t>, </a:t>
                      </a:r>
                      <a:r>
                        <a:rPr lang="es-ES" sz="1800" kern="1200" dirty="0" err="1">
                          <a:solidFill>
                            <a:schemeClr val="dk1"/>
                          </a:solidFill>
                          <a:effectLst/>
                          <a:latin typeface="+mn-lt"/>
                          <a:ea typeface="+mn-ea"/>
                          <a:cs typeface="+mn-cs"/>
                          <a:hlinkClick r:id="rId4">
                            <a:extLst>
                              <a:ext uri="{A12FA001-AC4F-418D-AE19-62706E023703}">
                                <ahyp:hlinkClr xmlns:ahyp="http://schemas.microsoft.com/office/drawing/2018/hyperlinkcolor" val="tx"/>
                              </a:ext>
                            </a:extLst>
                          </a:hlinkClick>
                        </a:rPr>
                        <a:t>MatchesRegex</a:t>
                      </a:r>
                      <a:r>
                        <a:rPr lang="es-ES" sz="1800" kern="1200" dirty="0">
                          <a:solidFill>
                            <a:schemeClr val="dk1"/>
                          </a:solidFill>
                          <a:effectLst/>
                          <a:latin typeface="+mn-lt"/>
                          <a:ea typeface="+mn-ea"/>
                          <a:cs typeface="+mn-cs"/>
                        </a:rPr>
                        <a:t>, </a:t>
                      </a:r>
                      <a:r>
                        <a:rPr lang="es-ES" sz="1800" kern="1200" dirty="0" err="1">
                          <a:solidFill>
                            <a:schemeClr val="dk1"/>
                          </a:solidFill>
                          <a:effectLst/>
                          <a:latin typeface="+mn-lt"/>
                          <a:ea typeface="+mn-ea"/>
                          <a:cs typeface="+mn-cs"/>
                          <a:hlinkClick r:id="rId5">
                            <a:extLst>
                              <a:ext uri="{A12FA001-AC4F-418D-AE19-62706E023703}">
                                <ahyp:hlinkClr xmlns:ahyp="http://schemas.microsoft.com/office/drawing/2018/hyperlinkcolor" val="tx"/>
                              </a:ext>
                            </a:extLst>
                          </a:hlinkClick>
                        </a:rPr>
                        <a:t>IncludesCharacters</a:t>
                      </a:r>
                      <a:r>
                        <a:rPr lang="es-ES" sz="1800" kern="1200" dirty="0">
                          <a:solidFill>
                            <a:schemeClr val="dk1"/>
                          </a:solidFill>
                          <a:effectLst/>
                          <a:latin typeface="+mn-lt"/>
                          <a:ea typeface="+mn-ea"/>
                          <a:cs typeface="+mn-cs"/>
                        </a:rPr>
                        <a:t> o </a:t>
                      </a:r>
                      <a:r>
                        <a:rPr lang="es-ES" sz="1800" kern="1200" dirty="0" err="1">
                          <a:solidFill>
                            <a:schemeClr val="dk1"/>
                          </a:solidFill>
                          <a:effectLst/>
                          <a:latin typeface="+mn-lt"/>
                          <a:ea typeface="+mn-ea"/>
                          <a:cs typeface="+mn-cs"/>
                          <a:hlinkClick r:id="rId6">
                            <a:extLst>
                              <a:ext uri="{A12FA001-AC4F-418D-AE19-62706E023703}">
                                <ahyp:hlinkClr xmlns:ahyp="http://schemas.microsoft.com/office/drawing/2018/hyperlinkcolor" val="tx"/>
                              </a:ext>
                            </a:extLst>
                          </a:hlinkClick>
                        </a:rPr>
                        <a:t>IsDateRange</a:t>
                      </a:r>
                      <a:r>
                        <a:rPr lang="es-ES" sz="1800" kern="1200" dirty="0">
                          <a:solidFill>
                            <a:schemeClr val="dk1"/>
                          </a:solidFill>
                          <a:effectLst/>
                          <a:latin typeface="+mn-lt"/>
                          <a:ea typeface="+mn-ea"/>
                          <a:cs typeface="+mn-cs"/>
                        </a:rPr>
                        <a:t>.</a:t>
                      </a:r>
                    </a:p>
                  </a:txBody>
                  <a:tcPr/>
                </a:tc>
                <a:extLst>
                  <a:ext uri="{0D108BD9-81ED-4DB2-BD59-A6C34878D82A}">
                    <a16:rowId xmlns:a16="http://schemas.microsoft.com/office/drawing/2014/main" val="2140406810"/>
                  </a:ext>
                </a:extLst>
              </a:tr>
              <a:tr h="370840">
                <a:tc>
                  <a:txBody>
                    <a:bodyPr/>
                    <a:lstStyle/>
                    <a:p>
                      <a:r>
                        <a:rPr lang="en-US" sz="1800" b="0" i="0" kern="1200" dirty="0" err="1">
                          <a:solidFill>
                            <a:schemeClr val="dk1"/>
                          </a:solidFill>
                          <a:effectLst/>
                          <a:latin typeface="+mn-lt"/>
                          <a:ea typeface="+mn-ea"/>
                          <a:cs typeface="+mn-cs"/>
                        </a:rPr>
                        <a:t>HelpText</a:t>
                      </a:r>
                      <a:endParaRPr lang="en-US" dirty="0"/>
                    </a:p>
                  </a:txBody>
                  <a:tcPr/>
                </a:tc>
                <a:tc>
                  <a:txBody>
                    <a:bodyPr/>
                    <a:lstStyle/>
                    <a:p>
                      <a:r>
                        <a:rPr lang="es-ES" dirty="0"/>
                        <a:t>No</a:t>
                      </a:r>
                      <a:endParaRPr lang="en-US" dirty="0"/>
                    </a:p>
                  </a:txBody>
                  <a:tcPr/>
                </a:tc>
                <a:tc>
                  <a:txBody>
                    <a:bodyPr/>
                    <a:lstStyle/>
                    <a:p>
                      <a:r>
                        <a:rPr lang="es-ES" sz="1800" b="0" i="0" kern="1200" dirty="0">
                          <a:solidFill>
                            <a:schemeClr val="dk1"/>
                          </a:solidFill>
                          <a:effectLst/>
                          <a:latin typeface="+mn-lt"/>
                          <a:ea typeface="+mn-ea"/>
                          <a:cs typeface="+mn-cs"/>
                        </a:rPr>
                        <a:t>Si se produce un error en la comprobación, un mensaje de error para los usuarios.</a:t>
                      </a:r>
                      <a:endParaRPr lang="en-US" dirty="0"/>
                    </a:p>
                  </a:txBody>
                  <a:tcPr/>
                </a:tc>
                <a:extLst>
                  <a:ext uri="{0D108BD9-81ED-4DB2-BD59-A6C34878D82A}">
                    <a16:rowId xmlns:a16="http://schemas.microsoft.com/office/drawing/2014/main" val="378779173"/>
                  </a:ext>
                </a:extLst>
              </a:tr>
            </a:tbl>
          </a:graphicData>
        </a:graphic>
      </p:graphicFrame>
    </p:spTree>
    <p:extLst>
      <p:ext uri="{BB962C8B-B14F-4D97-AF65-F5344CB8AC3E}">
        <p14:creationId xmlns:p14="http://schemas.microsoft.com/office/powerpoint/2010/main" val="3911867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7CEA14-F63A-6640-8006-6F814BD0CCE2}"/>
              </a:ext>
            </a:extLst>
          </p:cNvPr>
          <p:cNvSpPr>
            <a:spLocks noGrp="1"/>
          </p:cNvSpPr>
          <p:nvPr>
            <p:ph type="body" sz="quarter" idx="12"/>
          </p:nvPr>
        </p:nvSpPr>
        <p:spPr/>
        <p:txBody>
          <a:bodyPr/>
          <a:lstStyle/>
          <a:p>
            <a:r>
              <a:rPr lang="es-ES" dirty="0" err="1"/>
              <a:t>IsLengthRange</a:t>
            </a:r>
            <a:endParaRPr lang="en-ES" dirty="0"/>
          </a:p>
          <a:p>
            <a:endParaRPr lang="en-ES" dirty="0"/>
          </a:p>
        </p:txBody>
      </p:sp>
      <p:sp>
        <p:nvSpPr>
          <p:cNvPr id="7" name="Text Placeholder 6">
            <a:extLst>
              <a:ext uri="{FF2B5EF4-FFF2-40B4-BE49-F238E27FC236}">
                <a16:creationId xmlns:a16="http://schemas.microsoft.com/office/drawing/2014/main" id="{88F0ABE9-89D2-3541-9A53-F16E26E300AA}"/>
              </a:ext>
            </a:extLst>
          </p:cNvPr>
          <p:cNvSpPr>
            <a:spLocks noGrp="1"/>
          </p:cNvSpPr>
          <p:nvPr>
            <p:ph type="body" sz="quarter" idx="15"/>
          </p:nvPr>
        </p:nvSpPr>
        <p:spPr>
          <a:xfrm>
            <a:off x="911224" y="2788920"/>
            <a:ext cx="11280775" cy="3556317"/>
          </a:xfrm>
        </p:spPr>
        <p:txBody>
          <a:bodyPr/>
          <a:lstStyle/>
          <a:p>
            <a:r>
              <a:rPr lang="en-US" dirty="0">
                <a:solidFill>
                  <a:schemeClr val="accent6">
                    <a:lumMod val="60000"/>
                    <a:lumOff val="40000"/>
                  </a:schemeClr>
                </a:solidFill>
              </a:rPr>
              <a:t>&lt;Predicate </a:t>
            </a:r>
            <a:r>
              <a:rPr lang="en-US" dirty="0">
                <a:solidFill>
                  <a:schemeClr val="accent3">
                    <a:lumMod val="40000"/>
                    <a:lumOff val="60000"/>
                  </a:schemeClr>
                </a:solidFill>
              </a:rPr>
              <a:t>Id</a:t>
            </a:r>
            <a:r>
              <a:rPr lang="en-US" dirty="0">
                <a:solidFill>
                  <a:schemeClr val="accent6">
                    <a:lumMod val="60000"/>
                    <a:lumOff val="40000"/>
                  </a:schemeClr>
                </a:solidFill>
              </a:rPr>
              <a:t>="</a:t>
            </a:r>
            <a:r>
              <a:rPr lang="en-US" dirty="0">
                <a:solidFill>
                  <a:schemeClr val="accent5">
                    <a:lumMod val="60000"/>
                    <a:lumOff val="40000"/>
                  </a:schemeClr>
                </a:solidFill>
              </a:rPr>
              <a:t>IsLengthBetween8And64</a:t>
            </a:r>
            <a:r>
              <a:rPr lang="en-US" dirty="0">
                <a:solidFill>
                  <a:schemeClr val="accent6">
                    <a:lumMod val="60000"/>
                    <a:lumOff val="40000"/>
                  </a:schemeClr>
                </a:solidFill>
              </a:rPr>
              <a:t>" </a:t>
            </a:r>
            <a:r>
              <a:rPr lang="en-US" dirty="0">
                <a:solidFill>
                  <a:schemeClr val="accent3">
                    <a:lumMod val="40000"/>
                    <a:lumOff val="60000"/>
                  </a:schemeClr>
                </a:solidFill>
              </a:rPr>
              <a:t>Method</a:t>
            </a:r>
            <a:r>
              <a:rPr lang="en-US" dirty="0">
                <a:solidFill>
                  <a:schemeClr val="accent6">
                    <a:lumMod val="60000"/>
                    <a:lumOff val="40000"/>
                  </a:schemeClr>
                </a:solidFill>
              </a:rPr>
              <a:t>="</a:t>
            </a:r>
            <a:r>
              <a:rPr lang="en-US" dirty="0" err="1">
                <a:solidFill>
                  <a:schemeClr val="accent5">
                    <a:lumMod val="60000"/>
                    <a:lumOff val="40000"/>
                  </a:schemeClr>
                </a:solidFill>
              </a:rPr>
              <a:t>IsLengthRange</a:t>
            </a:r>
            <a:r>
              <a:rPr lang="en-US" dirty="0">
                <a:solidFill>
                  <a:schemeClr val="accent6">
                    <a:lumMod val="60000"/>
                    <a:lumOff val="40000"/>
                  </a:schemeClr>
                </a:solidFill>
              </a:rPr>
              <a:t>" </a:t>
            </a:r>
            <a:r>
              <a:rPr lang="en-US" dirty="0" err="1">
                <a:solidFill>
                  <a:schemeClr val="accent3">
                    <a:lumMod val="40000"/>
                    <a:lumOff val="60000"/>
                  </a:schemeClr>
                </a:solidFill>
              </a:rPr>
              <a:t>HelpText</a:t>
            </a:r>
            <a:r>
              <a:rPr lang="en-US" dirty="0">
                <a:solidFill>
                  <a:schemeClr val="accent6">
                    <a:lumMod val="60000"/>
                    <a:lumOff val="40000"/>
                  </a:schemeClr>
                </a:solidFill>
              </a:rPr>
              <a:t>="</a:t>
            </a:r>
            <a:r>
              <a:rPr lang="en-US" dirty="0">
                <a:solidFill>
                  <a:schemeClr val="accent5">
                    <a:lumMod val="60000"/>
                    <a:lumOff val="40000"/>
                  </a:schemeClr>
                </a:solidFill>
              </a:rPr>
              <a:t>The password must be between 8 and 64 characters.</a:t>
            </a:r>
            <a:r>
              <a:rPr lang="en-US" dirty="0">
                <a:solidFill>
                  <a:schemeClr val="accent6">
                    <a:lumMod val="60000"/>
                    <a:lumOff val="40000"/>
                  </a:schemeClr>
                </a:solidFill>
              </a:rPr>
              <a:t>"&gt;</a:t>
            </a:r>
          </a:p>
          <a:p>
            <a:r>
              <a:rPr lang="en-US" dirty="0">
                <a:solidFill>
                  <a:schemeClr val="accent6">
                    <a:lumMod val="60000"/>
                    <a:lumOff val="40000"/>
                  </a:schemeClr>
                </a:solidFill>
              </a:rPr>
              <a:t>  &lt;Parameters&gt;</a:t>
            </a:r>
          </a:p>
          <a:p>
            <a:r>
              <a:rPr lang="en-US" dirty="0">
                <a:solidFill>
                  <a:schemeClr val="accent6">
                    <a:lumMod val="60000"/>
                    <a:lumOff val="40000"/>
                  </a:schemeClr>
                </a:solidFill>
              </a:rPr>
              <a:t>    &lt;Parameter </a:t>
            </a:r>
            <a:r>
              <a:rPr lang="en-US" dirty="0">
                <a:solidFill>
                  <a:schemeClr val="accent3">
                    <a:lumMod val="40000"/>
                    <a:lumOff val="60000"/>
                  </a:schemeClr>
                </a:solidFill>
              </a:rPr>
              <a:t>Id</a:t>
            </a:r>
            <a:r>
              <a:rPr lang="en-US" dirty="0">
                <a:solidFill>
                  <a:schemeClr val="accent6">
                    <a:lumMod val="60000"/>
                    <a:lumOff val="40000"/>
                  </a:schemeClr>
                </a:solidFill>
              </a:rPr>
              <a:t>="</a:t>
            </a:r>
            <a:r>
              <a:rPr lang="en-US" dirty="0">
                <a:solidFill>
                  <a:schemeClr val="accent5">
                    <a:lumMod val="60000"/>
                    <a:lumOff val="40000"/>
                  </a:schemeClr>
                </a:solidFill>
              </a:rPr>
              <a:t>Minimum</a:t>
            </a:r>
            <a:r>
              <a:rPr lang="en-US" dirty="0">
                <a:solidFill>
                  <a:schemeClr val="accent6">
                    <a:lumMod val="60000"/>
                    <a:lumOff val="40000"/>
                  </a:schemeClr>
                </a:solidFill>
              </a:rPr>
              <a:t>"&gt;</a:t>
            </a:r>
            <a:r>
              <a:rPr lang="en-US" dirty="0"/>
              <a:t>8</a:t>
            </a:r>
            <a:r>
              <a:rPr lang="en-US" dirty="0">
                <a:solidFill>
                  <a:schemeClr val="accent6">
                    <a:lumMod val="60000"/>
                    <a:lumOff val="40000"/>
                  </a:schemeClr>
                </a:solidFill>
              </a:rPr>
              <a:t>&lt;/Parameter&gt;</a:t>
            </a:r>
          </a:p>
          <a:p>
            <a:r>
              <a:rPr lang="en-US" dirty="0">
                <a:solidFill>
                  <a:schemeClr val="accent6">
                    <a:lumMod val="60000"/>
                    <a:lumOff val="40000"/>
                  </a:schemeClr>
                </a:solidFill>
              </a:rPr>
              <a:t>    &lt;Parameter </a:t>
            </a:r>
            <a:r>
              <a:rPr lang="en-US" dirty="0">
                <a:solidFill>
                  <a:schemeClr val="accent3">
                    <a:lumMod val="40000"/>
                    <a:lumOff val="60000"/>
                  </a:schemeClr>
                </a:solidFill>
              </a:rPr>
              <a:t>Id</a:t>
            </a:r>
            <a:r>
              <a:rPr lang="en-US" dirty="0">
                <a:solidFill>
                  <a:schemeClr val="accent6">
                    <a:lumMod val="60000"/>
                    <a:lumOff val="40000"/>
                  </a:schemeClr>
                </a:solidFill>
              </a:rPr>
              <a:t>="</a:t>
            </a:r>
            <a:r>
              <a:rPr lang="en-US" dirty="0">
                <a:solidFill>
                  <a:schemeClr val="accent5">
                    <a:lumMod val="60000"/>
                    <a:lumOff val="40000"/>
                  </a:schemeClr>
                </a:solidFill>
              </a:rPr>
              <a:t>Maximum</a:t>
            </a:r>
            <a:r>
              <a:rPr lang="en-US" dirty="0">
                <a:solidFill>
                  <a:schemeClr val="accent6">
                    <a:lumMod val="60000"/>
                    <a:lumOff val="40000"/>
                  </a:schemeClr>
                </a:solidFill>
              </a:rPr>
              <a:t>"&gt;</a:t>
            </a:r>
            <a:r>
              <a:rPr lang="en-US" dirty="0"/>
              <a:t>64</a:t>
            </a:r>
            <a:r>
              <a:rPr lang="en-US" dirty="0">
                <a:solidFill>
                  <a:schemeClr val="accent6">
                    <a:lumMod val="60000"/>
                    <a:lumOff val="40000"/>
                  </a:schemeClr>
                </a:solidFill>
              </a:rPr>
              <a:t>&lt;/Parameter&gt;</a:t>
            </a:r>
          </a:p>
          <a:p>
            <a:r>
              <a:rPr lang="en-US" dirty="0">
                <a:solidFill>
                  <a:schemeClr val="accent6">
                    <a:lumMod val="60000"/>
                    <a:lumOff val="40000"/>
                  </a:schemeClr>
                </a:solidFill>
              </a:rPr>
              <a:t>  &lt;/Parameters&gt;</a:t>
            </a:r>
          </a:p>
          <a:p>
            <a:r>
              <a:rPr lang="en-US" dirty="0">
                <a:solidFill>
                  <a:schemeClr val="accent6">
                    <a:lumMod val="60000"/>
                    <a:lumOff val="40000"/>
                  </a:schemeClr>
                </a:solidFill>
              </a:rPr>
              <a:t>&lt;/Predicate&gt;</a:t>
            </a:r>
            <a:endParaRPr lang="en-ES" dirty="0">
              <a:solidFill>
                <a:schemeClr val="accent6">
                  <a:lumMod val="60000"/>
                  <a:lumOff val="40000"/>
                </a:schemeClr>
              </a:solidFill>
            </a:endParaRPr>
          </a:p>
        </p:txBody>
      </p:sp>
    </p:spTree>
    <p:extLst>
      <p:ext uri="{BB962C8B-B14F-4D97-AF65-F5344CB8AC3E}">
        <p14:creationId xmlns:p14="http://schemas.microsoft.com/office/powerpoint/2010/main" val="42433126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8383699-9BD7-1D46-9AF1-9297AB588532}"/>
              </a:ext>
            </a:extLst>
          </p:cNvPr>
          <p:cNvSpPr>
            <a:spLocks noGrp="1"/>
          </p:cNvSpPr>
          <p:nvPr>
            <p:ph type="body" sz="quarter" idx="12"/>
          </p:nvPr>
        </p:nvSpPr>
        <p:spPr>
          <a:xfrm>
            <a:off x="911224" y="1506374"/>
            <a:ext cx="9971424" cy="1236825"/>
          </a:xfrm>
        </p:spPr>
        <p:txBody>
          <a:bodyPr/>
          <a:lstStyle/>
          <a:p>
            <a:r>
              <a:rPr lang="en-US" dirty="0"/>
              <a:t>Custom-branded solution</a:t>
            </a:r>
          </a:p>
        </p:txBody>
      </p:sp>
      <p:pic>
        <p:nvPicPr>
          <p:cNvPr id="1026" name="Picture 2" descr="Customized sign-up and sign-in pages and background image">
            <a:extLst>
              <a:ext uri="{FF2B5EF4-FFF2-40B4-BE49-F238E27FC236}">
                <a16:creationId xmlns:a16="http://schemas.microsoft.com/office/drawing/2014/main" id="{36135B7C-4A9A-8185-7271-C0A1368DE6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5474" y="2286000"/>
            <a:ext cx="4572000" cy="4572000"/>
          </a:xfrm>
          <a:prstGeom prst="rect">
            <a:avLst/>
          </a:prstGeom>
          <a:noFill/>
          <a:extLst>
            <a:ext uri="{909E8E84-426E-40DD-AFC4-6F175D3DCCD1}">
              <a14:hiddenFill xmlns:a14="http://schemas.microsoft.com/office/drawing/2010/main">
                <a:solidFill>
                  <a:srgbClr val="FFFFFF"/>
                </a:solidFill>
              </a14:hiddenFill>
            </a:ext>
          </a:extLst>
        </p:spPr>
      </p:pic>
      <p:pic>
        <p:nvPicPr>
          <p:cNvPr id="10" name="Imagen 9">
            <a:extLst>
              <a:ext uri="{FF2B5EF4-FFF2-40B4-BE49-F238E27FC236}">
                <a16:creationId xmlns:a16="http://schemas.microsoft.com/office/drawing/2014/main" id="{D3503822-6622-C0E8-E495-A03A96B05389}"/>
              </a:ext>
            </a:extLst>
          </p:cNvPr>
          <p:cNvPicPr>
            <a:picLocks noChangeAspect="1"/>
          </p:cNvPicPr>
          <p:nvPr/>
        </p:nvPicPr>
        <p:blipFill>
          <a:blip r:embed="rId4"/>
          <a:stretch>
            <a:fillRect/>
          </a:stretch>
        </p:blipFill>
        <p:spPr>
          <a:xfrm>
            <a:off x="534526" y="2286000"/>
            <a:ext cx="5091953" cy="4572000"/>
          </a:xfrm>
          <a:prstGeom prst="rect">
            <a:avLst/>
          </a:prstGeom>
        </p:spPr>
      </p:pic>
    </p:spTree>
    <p:extLst>
      <p:ext uri="{BB962C8B-B14F-4D97-AF65-F5344CB8AC3E}">
        <p14:creationId xmlns:p14="http://schemas.microsoft.com/office/powerpoint/2010/main" val="85364409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7CEA14-F63A-6640-8006-6F814BD0CCE2}"/>
              </a:ext>
            </a:extLst>
          </p:cNvPr>
          <p:cNvSpPr>
            <a:spLocks noGrp="1"/>
          </p:cNvSpPr>
          <p:nvPr>
            <p:ph type="body" sz="quarter" idx="12"/>
          </p:nvPr>
        </p:nvSpPr>
        <p:spPr/>
        <p:txBody>
          <a:bodyPr/>
          <a:lstStyle/>
          <a:p>
            <a:r>
              <a:rPr lang="es-ES" dirty="0" err="1"/>
              <a:t>MatchesRegex</a:t>
            </a:r>
            <a:endParaRPr lang="en-ES" dirty="0"/>
          </a:p>
          <a:p>
            <a:endParaRPr lang="en-ES" dirty="0"/>
          </a:p>
        </p:txBody>
      </p:sp>
      <p:sp>
        <p:nvSpPr>
          <p:cNvPr id="7" name="Text Placeholder 6">
            <a:extLst>
              <a:ext uri="{FF2B5EF4-FFF2-40B4-BE49-F238E27FC236}">
                <a16:creationId xmlns:a16="http://schemas.microsoft.com/office/drawing/2014/main" id="{88F0ABE9-89D2-3541-9A53-F16E26E300AA}"/>
              </a:ext>
            </a:extLst>
          </p:cNvPr>
          <p:cNvSpPr>
            <a:spLocks noGrp="1"/>
          </p:cNvSpPr>
          <p:nvPr>
            <p:ph type="body" sz="quarter" idx="15"/>
          </p:nvPr>
        </p:nvSpPr>
        <p:spPr>
          <a:xfrm>
            <a:off x="911224" y="2788920"/>
            <a:ext cx="11280775" cy="3556317"/>
          </a:xfrm>
        </p:spPr>
        <p:txBody>
          <a:bodyPr/>
          <a:lstStyle/>
          <a:p>
            <a:r>
              <a:rPr lang="en-US" dirty="0">
                <a:solidFill>
                  <a:schemeClr val="accent6">
                    <a:lumMod val="60000"/>
                    <a:lumOff val="40000"/>
                  </a:schemeClr>
                </a:solidFill>
              </a:rPr>
              <a:t>&lt;Predicate </a:t>
            </a:r>
            <a:r>
              <a:rPr lang="en-US" dirty="0">
                <a:solidFill>
                  <a:schemeClr val="accent3">
                    <a:lumMod val="40000"/>
                    <a:lumOff val="60000"/>
                  </a:schemeClr>
                </a:solidFill>
              </a:rPr>
              <a:t>Id</a:t>
            </a:r>
            <a:r>
              <a:rPr lang="en-US" dirty="0">
                <a:solidFill>
                  <a:schemeClr val="accent6">
                    <a:lumMod val="60000"/>
                    <a:lumOff val="40000"/>
                  </a:schemeClr>
                </a:solidFill>
              </a:rPr>
              <a:t>="</a:t>
            </a:r>
            <a:r>
              <a:rPr lang="en-US" dirty="0">
                <a:solidFill>
                  <a:schemeClr val="accent5">
                    <a:lumMod val="60000"/>
                    <a:lumOff val="40000"/>
                  </a:schemeClr>
                </a:solidFill>
              </a:rPr>
              <a:t>PIN</a:t>
            </a:r>
            <a:r>
              <a:rPr lang="en-US" dirty="0">
                <a:solidFill>
                  <a:schemeClr val="accent6">
                    <a:lumMod val="60000"/>
                    <a:lumOff val="40000"/>
                  </a:schemeClr>
                </a:solidFill>
              </a:rPr>
              <a:t>" </a:t>
            </a:r>
            <a:r>
              <a:rPr lang="en-US" dirty="0">
                <a:solidFill>
                  <a:schemeClr val="accent3">
                    <a:lumMod val="40000"/>
                    <a:lumOff val="60000"/>
                  </a:schemeClr>
                </a:solidFill>
              </a:rPr>
              <a:t>Method</a:t>
            </a:r>
            <a:r>
              <a:rPr lang="en-US" dirty="0">
                <a:solidFill>
                  <a:schemeClr val="accent6">
                    <a:lumMod val="60000"/>
                    <a:lumOff val="40000"/>
                  </a:schemeClr>
                </a:solidFill>
              </a:rPr>
              <a:t>="</a:t>
            </a:r>
            <a:r>
              <a:rPr lang="en-US" dirty="0" err="1">
                <a:solidFill>
                  <a:schemeClr val="accent5">
                    <a:lumMod val="60000"/>
                    <a:lumOff val="40000"/>
                  </a:schemeClr>
                </a:solidFill>
              </a:rPr>
              <a:t>MatchesRegex</a:t>
            </a:r>
            <a:r>
              <a:rPr lang="en-US" dirty="0">
                <a:solidFill>
                  <a:schemeClr val="accent6">
                    <a:lumMod val="60000"/>
                    <a:lumOff val="40000"/>
                  </a:schemeClr>
                </a:solidFill>
              </a:rPr>
              <a:t>" </a:t>
            </a:r>
            <a:r>
              <a:rPr lang="en-US" dirty="0" err="1">
                <a:solidFill>
                  <a:schemeClr val="accent3">
                    <a:lumMod val="40000"/>
                    <a:lumOff val="60000"/>
                  </a:schemeClr>
                </a:solidFill>
              </a:rPr>
              <a:t>HelpText</a:t>
            </a:r>
            <a:r>
              <a:rPr lang="en-US" dirty="0">
                <a:solidFill>
                  <a:schemeClr val="accent6">
                    <a:lumMod val="60000"/>
                    <a:lumOff val="40000"/>
                  </a:schemeClr>
                </a:solidFill>
              </a:rPr>
              <a:t>="</a:t>
            </a:r>
            <a:r>
              <a:rPr lang="en-US" dirty="0">
                <a:solidFill>
                  <a:schemeClr val="accent5">
                    <a:lumMod val="60000"/>
                    <a:lumOff val="40000"/>
                  </a:schemeClr>
                </a:solidFill>
              </a:rPr>
              <a:t>The password must be numbers only.</a:t>
            </a:r>
            <a:r>
              <a:rPr lang="en-US" dirty="0">
                <a:solidFill>
                  <a:schemeClr val="accent6">
                    <a:lumMod val="60000"/>
                    <a:lumOff val="40000"/>
                  </a:schemeClr>
                </a:solidFill>
              </a:rPr>
              <a:t>"&gt;</a:t>
            </a:r>
          </a:p>
          <a:p>
            <a:r>
              <a:rPr lang="en-US" dirty="0">
                <a:solidFill>
                  <a:schemeClr val="accent6">
                    <a:lumMod val="60000"/>
                    <a:lumOff val="40000"/>
                  </a:schemeClr>
                </a:solidFill>
              </a:rPr>
              <a:t>  &lt;Parameters&gt;</a:t>
            </a:r>
          </a:p>
          <a:p>
            <a:r>
              <a:rPr lang="en-US" dirty="0">
                <a:solidFill>
                  <a:schemeClr val="accent6">
                    <a:lumMod val="60000"/>
                    <a:lumOff val="40000"/>
                  </a:schemeClr>
                </a:solidFill>
              </a:rPr>
              <a:t>    &lt;Parameter </a:t>
            </a:r>
            <a:r>
              <a:rPr lang="en-US" dirty="0">
                <a:solidFill>
                  <a:schemeClr val="accent3">
                    <a:lumMod val="40000"/>
                    <a:lumOff val="60000"/>
                  </a:schemeClr>
                </a:solidFill>
              </a:rPr>
              <a:t>Id</a:t>
            </a:r>
            <a:r>
              <a:rPr lang="en-US" dirty="0">
                <a:solidFill>
                  <a:schemeClr val="accent6">
                    <a:lumMod val="60000"/>
                    <a:lumOff val="40000"/>
                  </a:schemeClr>
                </a:solidFill>
              </a:rPr>
              <a:t>="</a:t>
            </a:r>
            <a:r>
              <a:rPr lang="en-US" dirty="0" err="1">
                <a:solidFill>
                  <a:schemeClr val="accent5">
                    <a:lumMod val="60000"/>
                    <a:lumOff val="40000"/>
                  </a:schemeClr>
                </a:solidFill>
              </a:rPr>
              <a:t>RegularExpression</a:t>
            </a:r>
            <a:r>
              <a:rPr lang="en-US" dirty="0">
                <a:solidFill>
                  <a:schemeClr val="accent6">
                    <a:lumMod val="60000"/>
                    <a:lumOff val="40000"/>
                  </a:schemeClr>
                </a:solidFill>
              </a:rPr>
              <a:t>"&gt;</a:t>
            </a:r>
            <a:r>
              <a:rPr lang="en-US" dirty="0"/>
              <a:t>^[0-9]+$&lt;/</a:t>
            </a:r>
            <a:r>
              <a:rPr lang="en-US" dirty="0">
                <a:solidFill>
                  <a:schemeClr val="accent6">
                    <a:lumMod val="60000"/>
                    <a:lumOff val="40000"/>
                  </a:schemeClr>
                </a:solidFill>
              </a:rPr>
              <a:t>Parameter&gt;</a:t>
            </a:r>
          </a:p>
          <a:p>
            <a:r>
              <a:rPr lang="en-US" dirty="0">
                <a:solidFill>
                  <a:schemeClr val="accent6">
                    <a:lumMod val="60000"/>
                    <a:lumOff val="40000"/>
                  </a:schemeClr>
                </a:solidFill>
              </a:rPr>
              <a:t>  &lt;/Parameters&gt;</a:t>
            </a:r>
          </a:p>
          <a:p>
            <a:r>
              <a:rPr lang="en-US" dirty="0">
                <a:solidFill>
                  <a:schemeClr val="accent6">
                    <a:lumMod val="60000"/>
                    <a:lumOff val="40000"/>
                  </a:schemeClr>
                </a:solidFill>
              </a:rPr>
              <a:t>&lt;/Predicate&gt;</a:t>
            </a:r>
            <a:endParaRPr lang="en-ES" dirty="0">
              <a:solidFill>
                <a:schemeClr val="accent6">
                  <a:lumMod val="60000"/>
                  <a:lumOff val="40000"/>
                </a:schemeClr>
              </a:solidFill>
            </a:endParaRPr>
          </a:p>
        </p:txBody>
      </p:sp>
    </p:spTree>
    <p:extLst>
      <p:ext uri="{BB962C8B-B14F-4D97-AF65-F5344CB8AC3E}">
        <p14:creationId xmlns:p14="http://schemas.microsoft.com/office/powerpoint/2010/main" val="385240460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7CEA14-F63A-6640-8006-6F814BD0CCE2}"/>
              </a:ext>
            </a:extLst>
          </p:cNvPr>
          <p:cNvSpPr>
            <a:spLocks noGrp="1"/>
          </p:cNvSpPr>
          <p:nvPr>
            <p:ph type="body" sz="quarter" idx="12"/>
          </p:nvPr>
        </p:nvSpPr>
        <p:spPr/>
        <p:txBody>
          <a:bodyPr/>
          <a:lstStyle/>
          <a:p>
            <a:r>
              <a:rPr lang="es-ES" dirty="0" err="1"/>
              <a:t>IncludeCharacters</a:t>
            </a:r>
            <a:endParaRPr lang="en-ES" dirty="0"/>
          </a:p>
          <a:p>
            <a:endParaRPr lang="en-ES" dirty="0"/>
          </a:p>
        </p:txBody>
      </p:sp>
      <p:sp>
        <p:nvSpPr>
          <p:cNvPr id="7" name="Text Placeholder 6">
            <a:extLst>
              <a:ext uri="{FF2B5EF4-FFF2-40B4-BE49-F238E27FC236}">
                <a16:creationId xmlns:a16="http://schemas.microsoft.com/office/drawing/2014/main" id="{88F0ABE9-89D2-3541-9A53-F16E26E300AA}"/>
              </a:ext>
            </a:extLst>
          </p:cNvPr>
          <p:cNvSpPr>
            <a:spLocks noGrp="1"/>
          </p:cNvSpPr>
          <p:nvPr>
            <p:ph type="body" sz="quarter" idx="15"/>
          </p:nvPr>
        </p:nvSpPr>
        <p:spPr>
          <a:xfrm>
            <a:off x="911224" y="2788920"/>
            <a:ext cx="11280775" cy="3556317"/>
          </a:xfrm>
        </p:spPr>
        <p:txBody>
          <a:bodyPr/>
          <a:lstStyle/>
          <a:p>
            <a:r>
              <a:rPr lang="en-US" dirty="0">
                <a:solidFill>
                  <a:schemeClr val="accent6">
                    <a:lumMod val="60000"/>
                    <a:lumOff val="40000"/>
                  </a:schemeClr>
                </a:solidFill>
              </a:rPr>
              <a:t>&lt;Predicate </a:t>
            </a:r>
            <a:r>
              <a:rPr lang="en-US" dirty="0">
                <a:solidFill>
                  <a:schemeClr val="accent3">
                    <a:lumMod val="40000"/>
                    <a:lumOff val="60000"/>
                  </a:schemeClr>
                </a:solidFill>
              </a:rPr>
              <a:t>Id</a:t>
            </a:r>
            <a:r>
              <a:rPr lang="en-US" dirty="0">
                <a:solidFill>
                  <a:schemeClr val="accent6">
                    <a:lumMod val="60000"/>
                    <a:lumOff val="40000"/>
                  </a:schemeClr>
                </a:solidFill>
              </a:rPr>
              <a:t>="</a:t>
            </a:r>
            <a:r>
              <a:rPr lang="en-US" dirty="0">
                <a:solidFill>
                  <a:schemeClr val="accent5">
                    <a:lumMod val="60000"/>
                    <a:lumOff val="40000"/>
                  </a:schemeClr>
                </a:solidFill>
              </a:rPr>
              <a:t>Lowercase</a:t>
            </a:r>
            <a:r>
              <a:rPr lang="en-US" dirty="0">
                <a:solidFill>
                  <a:schemeClr val="accent6">
                    <a:lumMod val="60000"/>
                    <a:lumOff val="40000"/>
                  </a:schemeClr>
                </a:solidFill>
              </a:rPr>
              <a:t>" </a:t>
            </a:r>
            <a:r>
              <a:rPr lang="en-US" dirty="0">
                <a:solidFill>
                  <a:schemeClr val="accent3">
                    <a:lumMod val="40000"/>
                    <a:lumOff val="60000"/>
                  </a:schemeClr>
                </a:solidFill>
              </a:rPr>
              <a:t>Method</a:t>
            </a:r>
            <a:r>
              <a:rPr lang="en-US" dirty="0">
                <a:solidFill>
                  <a:schemeClr val="accent6">
                    <a:lumMod val="60000"/>
                    <a:lumOff val="40000"/>
                  </a:schemeClr>
                </a:solidFill>
              </a:rPr>
              <a:t>="</a:t>
            </a:r>
            <a:r>
              <a:rPr lang="en-US" dirty="0" err="1">
                <a:solidFill>
                  <a:schemeClr val="accent5">
                    <a:lumMod val="60000"/>
                    <a:lumOff val="40000"/>
                  </a:schemeClr>
                </a:solidFill>
              </a:rPr>
              <a:t>IncludesCharacters</a:t>
            </a:r>
            <a:r>
              <a:rPr lang="en-US" dirty="0">
                <a:solidFill>
                  <a:schemeClr val="accent6">
                    <a:lumMod val="60000"/>
                    <a:lumOff val="40000"/>
                  </a:schemeClr>
                </a:solidFill>
              </a:rPr>
              <a:t>" </a:t>
            </a:r>
            <a:r>
              <a:rPr lang="en-US" dirty="0" err="1">
                <a:solidFill>
                  <a:schemeClr val="accent3">
                    <a:lumMod val="40000"/>
                    <a:lumOff val="60000"/>
                  </a:schemeClr>
                </a:solidFill>
              </a:rPr>
              <a:t>HelpText</a:t>
            </a:r>
            <a:r>
              <a:rPr lang="en-US" dirty="0">
                <a:solidFill>
                  <a:schemeClr val="accent6">
                    <a:lumMod val="60000"/>
                    <a:lumOff val="40000"/>
                  </a:schemeClr>
                </a:solidFill>
              </a:rPr>
              <a:t>="</a:t>
            </a:r>
            <a:r>
              <a:rPr lang="en-US" dirty="0">
                <a:solidFill>
                  <a:schemeClr val="accent5">
                    <a:lumMod val="60000"/>
                    <a:lumOff val="40000"/>
                  </a:schemeClr>
                </a:solidFill>
              </a:rPr>
              <a:t>a lowercase letter</a:t>
            </a:r>
            <a:r>
              <a:rPr lang="en-US" dirty="0">
                <a:solidFill>
                  <a:schemeClr val="accent6">
                    <a:lumMod val="60000"/>
                    <a:lumOff val="40000"/>
                  </a:schemeClr>
                </a:solidFill>
              </a:rPr>
              <a:t>"&gt;</a:t>
            </a:r>
          </a:p>
          <a:p>
            <a:r>
              <a:rPr lang="en-US" dirty="0">
                <a:solidFill>
                  <a:schemeClr val="accent6">
                    <a:lumMod val="60000"/>
                    <a:lumOff val="40000"/>
                  </a:schemeClr>
                </a:solidFill>
              </a:rPr>
              <a:t>  &lt;Parameters&gt;</a:t>
            </a:r>
          </a:p>
          <a:p>
            <a:r>
              <a:rPr lang="en-US" dirty="0">
                <a:solidFill>
                  <a:schemeClr val="accent6">
                    <a:lumMod val="60000"/>
                    <a:lumOff val="40000"/>
                  </a:schemeClr>
                </a:solidFill>
              </a:rPr>
              <a:t>    &lt;Parameter </a:t>
            </a:r>
            <a:r>
              <a:rPr lang="en-US" dirty="0">
                <a:solidFill>
                  <a:schemeClr val="accent3">
                    <a:lumMod val="40000"/>
                    <a:lumOff val="60000"/>
                  </a:schemeClr>
                </a:solidFill>
              </a:rPr>
              <a:t>Id</a:t>
            </a:r>
            <a:r>
              <a:rPr lang="en-US" dirty="0">
                <a:solidFill>
                  <a:schemeClr val="accent6">
                    <a:lumMod val="60000"/>
                    <a:lumOff val="40000"/>
                  </a:schemeClr>
                </a:solidFill>
              </a:rPr>
              <a:t>="</a:t>
            </a:r>
            <a:r>
              <a:rPr lang="en-US" dirty="0" err="1">
                <a:solidFill>
                  <a:schemeClr val="accent5">
                    <a:lumMod val="60000"/>
                    <a:lumOff val="40000"/>
                  </a:schemeClr>
                </a:solidFill>
              </a:rPr>
              <a:t>CharacterSet</a:t>
            </a:r>
            <a:r>
              <a:rPr lang="en-US" dirty="0">
                <a:solidFill>
                  <a:schemeClr val="accent6">
                    <a:lumMod val="60000"/>
                    <a:lumOff val="40000"/>
                  </a:schemeClr>
                </a:solidFill>
              </a:rPr>
              <a:t>"&gt;</a:t>
            </a:r>
            <a:r>
              <a:rPr lang="en-US" dirty="0"/>
              <a:t>a-z</a:t>
            </a:r>
            <a:r>
              <a:rPr lang="en-US" dirty="0">
                <a:solidFill>
                  <a:schemeClr val="accent6">
                    <a:lumMod val="60000"/>
                    <a:lumOff val="40000"/>
                  </a:schemeClr>
                </a:solidFill>
              </a:rPr>
              <a:t>&lt;/Parameter&gt;</a:t>
            </a:r>
          </a:p>
          <a:p>
            <a:r>
              <a:rPr lang="en-US" dirty="0">
                <a:solidFill>
                  <a:schemeClr val="accent6">
                    <a:lumMod val="60000"/>
                    <a:lumOff val="40000"/>
                  </a:schemeClr>
                </a:solidFill>
              </a:rPr>
              <a:t>  &lt;/Parameters&gt;</a:t>
            </a:r>
          </a:p>
          <a:p>
            <a:r>
              <a:rPr lang="en-US" dirty="0">
                <a:solidFill>
                  <a:schemeClr val="accent6">
                    <a:lumMod val="60000"/>
                    <a:lumOff val="40000"/>
                  </a:schemeClr>
                </a:solidFill>
              </a:rPr>
              <a:t>&lt;/Predicate&gt;</a:t>
            </a:r>
            <a:endParaRPr lang="en-ES" dirty="0">
              <a:solidFill>
                <a:schemeClr val="accent6">
                  <a:lumMod val="60000"/>
                  <a:lumOff val="40000"/>
                </a:schemeClr>
              </a:solidFill>
            </a:endParaRPr>
          </a:p>
        </p:txBody>
      </p:sp>
    </p:spTree>
    <p:extLst>
      <p:ext uri="{BB962C8B-B14F-4D97-AF65-F5344CB8AC3E}">
        <p14:creationId xmlns:p14="http://schemas.microsoft.com/office/powerpoint/2010/main" val="266269178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7CEA14-F63A-6640-8006-6F814BD0CCE2}"/>
              </a:ext>
            </a:extLst>
          </p:cNvPr>
          <p:cNvSpPr>
            <a:spLocks noGrp="1"/>
          </p:cNvSpPr>
          <p:nvPr>
            <p:ph type="body" sz="quarter" idx="12"/>
          </p:nvPr>
        </p:nvSpPr>
        <p:spPr/>
        <p:txBody>
          <a:bodyPr/>
          <a:lstStyle/>
          <a:p>
            <a:r>
              <a:rPr lang="es-ES" dirty="0" err="1"/>
              <a:t>IsDateRange</a:t>
            </a:r>
            <a:endParaRPr lang="en-ES" dirty="0"/>
          </a:p>
          <a:p>
            <a:endParaRPr lang="en-ES" dirty="0"/>
          </a:p>
        </p:txBody>
      </p:sp>
      <p:sp>
        <p:nvSpPr>
          <p:cNvPr id="7" name="Text Placeholder 6">
            <a:extLst>
              <a:ext uri="{FF2B5EF4-FFF2-40B4-BE49-F238E27FC236}">
                <a16:creationId xmlns:a16="http://schemas.microsoft.com/office/drawing/2014/main" id="{88F0ABE9-89D2-3541-9A53-F16E26E300AA}"/>
              </a:ext>
            </a:extLst>
          </p:cNvPr>
          <p:cNvSpPr>
            <a:spLocks noGrp="1"/>
          </p:cNvSpPr>
          <p:nvPr>
            <p:ph type="body" sz="quarter" idx="15"/>
          </p:nvPr>
        </p:nvSpPr>
        <p:spPr>
          <a:xfrm>
            <a:off x="911224" y="2788920"/>
            <a:ext cx="11280775" cy="3556317"/>
          </a:xfrm>
        </p:spPr>
        <p:txBody>
          <a:bodyPr/>
          <a:lstStyle/>
          <a:p>
            <a:r>
              <a:rPr lang="en-US" dirty="0">
                <a:solidFill>
                  <a:schemeClr val="accent6">
                    <a:lumMod val="60000"/>
                    <a:lumOff val="40000"/>
                  </a:schemeClr>
                </a:solidFill>
              </a:rPr>
              <a:t>&lt;Predicate </a:t>
            </a:r>
            <a:r>
              <a:rPr lang="en-US" dirty="0">
                <a:solidFill>
                  <a:schemeClr val="accent3">
                    <a:lumMod val="40000"/>
                    <a:lumOff val="60000"/>
                  </a:schemeClr>
                </a:solidFill>
              </a:rPr>
              <a:t>Id</a:t>
            </a:r>
            <a:r>
              <a:rPr lang="en-US" dirty="0">
                <a:solidFill>
                  <a:schemeClr val="accent6">
                    <a:lumMod val="60000"/>
                    <a:lumOff val="40000"/>
                  </a:schemeClr>
                </a:solidFill>
              </a:rPr>
              <a:t>="</a:t>
            </a:r>
            <a:r>
              <a:rPr lang="en-US" dirty="0" err="1">
                <a:solidFill>
                  <a:schemeClr val="accent5">
                    <a:lumMod val="60000"/>
                    <a:lumOff val="40000"/>
                  </a:schemeClr>
                </a:solidFill>
              </a:rPr>
              <a:t>DateRange</a:t>
            </a:r>
            <a:r>
              <a:rPr lang="en-US" dirty="0">
                <a:solidFill>
                  <a:schemeClr val="accent6">
                    <a:lumMod val="60000"/>
                    <a:lumOff val="40000"/>
                  </a:schemeClr>
                </a:solidFill>
              </a:rPr>
              <a:t>" </a:t>
            </a:r>
            <a:r>
              <a:rPr lang="en-US" dirty="0">
                <a:solidFill>
                  <a:schemeClr val="accent3">
                    <a:lumMod val="40000"/>
                    <a:lumOff val="60000"/>
                  </a:schemeClr>
                </a:solidFill>
              </a:rPr>
              <a:t>Method</a:t>
            </a:r>
            <a:r>
              <a:rPr lang="en-US" dirty="0">
                <a:solidFill>
                  <a:schemeClr val="accent6">
                    <a:lumMod val="60000"/>
                    <a:lumOff val="40000"/>
                  </a:schemeClr>
                </a:solidFill>
              </a:rPr>
              <a:t>="</a:t>
            </a:r>
            <a:r>
              <a:rPr lang="en-US" dirty="0" err="1">
                <a:solidFill>
                  <a:schemeClr val="accent5">
                    <a:lumMod val="60000"/>
                    <a:lumOff val="40000"/>
                  </a:schemeClr>
                </a:solidFill>
              </a:rPr>
              <a:t>IsDateRange</a:t>
            </a:r>
            <a:r>
              <a:rPr lang="en-US" dirty="0">
                <a:solidFill>
                  <a:schemeClr val="accent6">
                    <a:lumMod val="60000"/>
                    <a:lumOff val="40000"/>
                  </a:schemeClr>
                </a:solidFill>
              </a:rPr>
              <a:t>" </a:t>
            </a:r>
            <a:r>
              <a:rPr lang="en-US" dirty="0" err="1">
                <a:solidFill>
                  <a:schemeClr val="accent3">
                    <a:lumMod val="40000"/>
                    <a:lumOff val="60000"/>
                  </a:schemeClr>
                </a:solidFill>
              </a:rPr>
              <a:t>HelpText</a:t>
            </a:r>
            <a:r>
              <a:rPr lang="en-US" dirty="0">
                <a:solidFill>
                  <a:schemeClr val="accent6">
                    <a:lumMod val="60000"/>
                    <a:lumOff val="40000"/>
                  </a:schemeClr>
                </a:solidFill>
              </a:rPr>
              <a:t>="</a:t>
            </a:r>
            <a:r>
              <a:rPr lang="en-US" dirty="0">
                <a:solidFill>
                  <a:schemeClr val="accent5">
                    <a:lumMod val="60000"/>
                    <a:lumOff val="40000"/>
                  </a:schemeClr>
                </a:solidFill>
              </a:rPr>
              <a:t>The date must be between 1970-01-01 and today.</a:t>
            </a:r>
            <a:r>
              <a:rPr lang="en-US" dirty="0">
                <a:solidFill>
                  <a:schemeClr val="accent6">
                    <a:lumMod val="60000"/>
                    <a:lumOff val="40000"/>
                  </a:schemeClr>
                </a:solidFill>
              </a:rPr>
              <a:t>"&gt;</a:t>
            </a:r>
          </a:p>
          <a:p>
            <a:r>
              <a:rPr lang="en-US" dirty="0">
                <a:solidFill>
                  <a:schemeClr val="accent6">
                    <a:lumMod val="60000"/>
                    <a:lumOff val="40000"/>
                  </a:schemeClr>
                </a:solidFill>
              </a:rPr>
              <a:t>  &lt;Parameters&gt;</a:t>
            </a:r>
          </a:p>
          <a:p>
            <a:r>
              <a:rPr lang="en-US" dirty="0">
                <a:solidFill>
                  <a:schemeClr val="accent6">
                    <a:lumMod val="60000"/>
                    <a:lumOff val="40000"/>
                  </a:schemeClr>
                </a:solidFill>
              </a:rPr>
              <a:t>    &lt;Parameter </a:t>
            </a:r>
            <a:r>
              <a:rPr lang="en-US" dirty="0">
                <a:solidFill>
                  <a:schemeClr val="accent3">
                    <a:lumMod val="40000"/>
                    <a:lumOff val="60000"/>
                  </a:schemeClr>
                </a:solidFill>
              </a:rPr>
              <a:t>Id</a:t>
            </a:r>
            <a:r>
              <a:rPr lang="en-US" dirty="0">
                <a:solidFill>
                  <a:schemeClr val="accent6">
                    <a:lumMod val="60000"/>
                    <a:lumOff val="40000"/>
                  </a:schemeClr>
                </a:solidFill>
              </a:rPr>
              <a:t>="</a:t>
            </a:r>
            <a:r>
              <a:rPr lang="en-US" dirty="0">
                <a:solidFill>
                  <a:schemeClr val="accent5">
                    <a:lumMod val="60000"/>
                    <a:lumOff val="40000"/>
                  </a:schemeClr>
                </a:solidFill>
              </a:rPr>
              <a:t>Minimum</a:t>
            </a:r>
            <a:r>
              <a:rPr lang="en-US" dirty="0">
                <a:solidFill>
                  <a:schemeClr val="accent6">
                    <a:lumMod val="60000"/>
                    <a:lumOff val="40000"/>
                  </a:schemeClr>
                </a:solidFill>
              </a:rPr>
              <a:t>"&gt;</a:t>
            </a:r>
            <a:r>
              <a:rPr lang="en-US" dirty="0"/>
              <a:t>1970-01-01</a:t>
            </a:r>
            <a:r>
              <a:rPr lang="en-US" dirty="0">
                <a:solidFill>
                  <a:schemeClr val="accent6">
                    <a:lumMod val="60000"/>
                    <a:lumOff val="40000"/>
                  </a:schemeClr>
                </a:solidFill>
              </a:rPr>
              <a:t>&lt;/Parameter&gt;</a:t>
            </a:r>
          </a:p>
          <a:p>
            <a:r>
              <a:rPr lang="en-US" dirty="0">
                <a:solidFill>
                  <a:schemeClr val="accent6">
                    <a:lumMod val="60000"/>
                    <a:lumOff val="40000"/>
                  </a:schemeClr>
                </a:solidFill>
              </a:rPr>
              <a:t>    &lt;Parameter </a:t>
            </a:r>
            <a:r>
              <a:rPr lang="en-US" dirty="0">
                <a:solidFill>
                  <a:schemeClr val="accent3">
                    <a:lumMod val="40000"/>
                    <a:lumOff val="60000"/>
                  </a:schemeClr>
                </a:solidFill>
              </a:rPr>
              <a:t>Id</a:t>
            </a:r>
            <a:r>
              <a:rPr lang="en-US" dirty="0">
                <a:solidFill>
                  <a:schemeClr val="accent6">
                    <a:lumMod val="60000"/>
                    <a:lumOff val="40000"/>
                  </a:schemeClr>
                </a:solidFill>
              </a:rPr>
              <a:t>="</a:t>
            </a:r>
            <a:r>
              <a:rPr lang="en-US" dirty="0">
                <a:solidFill>
                  <a:schemeClr val="accent5">
                    <a:lumMod val="60000"/>
                    <a:lumOff val="40000"/>
                  </a:schemeClr>
                </a:solidFill>
              </a:rPr>
              <a:t>Maximum</a:t>
            </a:r>
            <a:r>
              <a:rPr lang="en-US" dirty="0">
                <a:solidFill>
                  <a:schemeClr val="accent6">
                    <a:lumMod val="60000"/>
                    <a:lumOff val="40000"/>
                  </a:schemeClr>
                </a:solidFill>
              </a:rPr>
              <a:t>"&gt;</a:t>
            </a:r>
            <a:r>
              <a:rPr lang="en-US" dirty="0"/>
              <a:t>Today</a:t>
            </a:r>
            <a:r>
              <a:rPr lang="en-US" dirty="0">
                <a:solidFill>
                  <a:schemeClr val="accent6">
                    <a:lumMod val="60000"/>
                    <a:lumOff val="40000"/>
                  </a:schemeClr>
                </a:solidFill>
              </a:rPr>
              <a:t>&lt;/Parameter&gt;</a:t>
            </a:r>
          </a:p>
          <a:p>
            <a:r>
              <a:rPr lang="en-US" dirty="0">
                <a:solidFill>
                  <a:schemeClr val="accent6">
                    <a:lumMod val="60000"/>
                    <a:lumOff val="40000"/>
                  </a:schemeClr>
                </a:solidFill>
              </a:rPr>
              <a:t>  &lt;/Parameters&gt;</a:t>
            </a:r>
          </a:p>
          <a:p>
            <a:r>
              <a:rPr lang="en-US" dirty="0">
                <a:solidFill>
                  <a:schemeClr val="accent6">
                    <a:lumMod val="60000"/>
                    <a:lumOff val="40000"/>
                  </a:schemeClr>
                </a:solidFill>
              </a:rPr>
              <a:t>&lt;/Predicate&gt;</a:t>
            </a:r>
            <a:endParaRPr lang="en-ES" dirty="0">
              <a:solidFill>
                <a:schemeClr val="accent6">
                  <a:lumMod val="60000"/>
                  <a:lumOff val="40000"/>
                </a:schemeClr>
              </a:solidFill>
            </a:endParaRPr>
          </a:p>
        </p:txBody>
      </p:sp>
    </p:spTree>
    <p:extLst>
      <p:ext uri="{BB962C8B-B14F-4D97-AF65-F5344CB8AC3E}">
        <p14:creationId xmlns:p14="http://schemas.microsoft.com/office/powerpoint/2010/main" val="358612790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7CEA14-F63A-6640-8006-6F814BD0CCE2}"/>
              </a:ext>
            </a:extLst>
          </p:cNvPr>
          <p:cNvSpPr>
            <a:spLocks noGrp="1"/>
          </p:cNvSpPr>
          <p:nvPr>
            <p:ph type="body" sz="quarter" idx="12"/>
          </p:nvPr>
        </p:nvSpPr>
        <p:spPr/>
        <p:txBody>
          <a:bodyPr/>
          <a:lstStyle/>
          <a:p>
            <a:r>
              <a:rPr lang="es-ES" dirty="0" err="1"/>
              <a:t>Predicate</a:t>
            </a:r>
            <a:r>
              <a:rPr lang="es-ES" dirty="0"/>
              <a:t> </a:t>
            </a:r>
            <a:r>
              <a:rPr lang="es-ES" dirty="0" err="1"/>
              <a:t>Validations</a:t>
            </a:r>
            <a:endParaRPr lang="en-ES" dirty="0"/>
          </a:p>
          <a:p>
            <a:endParaRPr lang="en-ES" dirty="0"/>
          </a:p>
        </p:txBody>
      </p:sp>
      <p:sp>
        <p:nvSpPr>
          <p:cNvPr id="7" name="Text Placeholder 6">
            <a:extLst>
              <a:ext uri="{FF2B5EF4-FFF2-40B4-BE49-F238E27FC236}">
                <a16:creationId xmlns:a16="http://schemas.microsoft.com/office/drawing/2014/main" id="{88F0ABE9-89D2-3541-9A53-F16E26E300AA}"/>
              </a:ext>
            </a:extLst>
          </p:cNvPr>
          <p:cNvSpPr>
            <a:spLocks noGrp="1"/>
          </p:cNvSpPr>
          <p:nvPr>
            <p:ph type="body" sz="quarter" idx="15"/>
          </p:nvPr>
        </p:nvSpPr>
        <p:spPr>
          <a:xfrm>
            <a:off x="911224" y="2788920"/>
            <a:ext cx="11280775" cy="3556317"/>
          </a:xfrm>
        </p:spPr>
        <p:txBody>
          <a:bodyPr/>
          <a:lstStyle/>
          <a:p>
            <a:r>
              <a:rPr lang="en-US" dirty="0">
                <a:solidFill>
                  <a:schemeClr val="accent6">
                    <a:lumMod val="60000"/>
                    <a:lumOff val="40000"/>
                  </a:schemeClr>
                </a:solidFill>
              </a:rPr>
              <a:t>&lt;</a:t>
            </a:r>
            <a:r>
              <a:rPr lang="en-US" dirty="0" err="1">
                <a:solidFill>
                  <a:schemeClr val="accent6">
                    <a:lumMod val="60000"/>
                    <a:lumOff val="40000"/>
                  </a:schemeClr>
                </a:solidFill>
              </a:rPr>
              <a:t>PredicateValidations</a:t>
            </a:r>
            <a:r>
              <a:rPr lang="en-US" dirty="0">
                <a:solidFill>
                  <a:schemeClr val="accent6">
                    <a:lumMod val="60000"/>
                    <a:lumOff val="40000"/>
                  </a:schemeClr>
                </a:solidFill>
              </a:rPr>
              <a:t>&gt;</a:t>
            </a:r>
          </a:p>
          <a:p>
            <a:r>
              <a:rPr lang="en-US" dirty="0">
                <a:solidFill>
                  <a:schemeClr val="accent6">
                    <a:lumMod val="60000"/>
                    <a:lumOff val="40000"/>
                  </a:schemeClr>
                </a:solidFill>
              </a:rPr>
              <a:t>  &lt;</a:t>
            </a:r>
            <a:r>
              <a:rPr lang="en-US" dirty="0" err="1">
                <a:solidFill>
                  <a:schemeClr val="accent6">
                    <a:lumMod val="60000"/>
                    <a:lumOff val="40000"/>
                  </a:schemeClr>
                </a:solidFill>
              </a:rPr>
              <a:t>PredicateValidation</a:t>
            </a:r>
            <a:r>
              <a:rPr lang="en-US" dirty="0">
                <a:solidFill>
                  <a:schemeClr val="accent6">
                    <a:lumMod val="60000"/>
                    <a:lumOff val="40000"/>
                  </a:schemeClr>
                </a:solidFill>
              </a:rPr>
              <a:t> </a:t>
            </a:r>
            <a:r>
              <a:rPr lang="en-US" dirty="0">
                <a:solidFill>
                  <a:schemeClr val="accent3">
                    <a:lumMod val="40000"/>
                    <a:lumOff val="60000"/>
                  </a:schemeClr>
                </a:solidFill>
              </a:rPr>
              <a:t>Id</a:t>
            </a:r>
            <a:r>
              <a:rPr lang="en-US" dirty="0">
                <a:solidFill>
                  <a:schemeClr val="accent6">
                    <a:lumMod val="60000"/>
                    <a:lumOff val="40000"/>
                  </a:schemeClr>
                </a:solidFill>
              </a:rPr>
              <a:t>=</a:t>
            </a:r>
            <a:r>
              <a:rPr lang="en-US" dirty="0">
                <a:solidFill>
                  <a:schemeClr val="accent5">
                    <a:lumMod val="60000"/>
                    <a:lumOff val="40000"/>
                  </a:schemeClr>
                </a:solidFill>
              </a:rPr>
              <a:t>""</a:t>
            </a:r>
            <a:r>
              <a:rPr lang="en-US" dirty="0">
                <a:solidFill>
                  <a:schemeClr val="accent6">
                    <a:lumMod val="60000"/>
                    <a:lumOff val="40000"/>
                  </a:schemeClr>
                </a:solidFill>
              </a:rPr>
              <a:t>&gt;</a:t>
            </a:r>
          </a:p>
          <a:p>
            <a:r>
              <a:rPr lang="en-US" dirty="0">
                <a:solidFill>
                  <a:schemeClr val="accent6">
                    <a:lumMod val="60000"/>
                    <a:lumOff val="40000"/>
                  </a:schemeClr>
                </a:solidFill>
              </a:rPr>
              <a:t>    &lt;</a:t>
            </a:r>
            <a:r>
              <a:rPr lang="en-US" dirty="0" err="1">
                <a:solidFill>
                  <a:schemeClr val="accent6">
                    <a:lumMod val="60000"/>
                    <a:lumOff val="40000"/>
                  </a:schemeClr>
                </a:solidFill>
              </a:rPr>
              <a:t>PredicateGroups</a:t>
            </a:r>
            <a:r>
              <a:rPr lang="en-US" dirty="0">
                <a:solidFill>
                  <a:schemeClr val="accent6">
                    <a:lumMod val="60000"/>
                    <a:lumOff val="40000"/>
                  </a:schemeClr>
                </a:solidFill>
              </a:rPr>
              <a:t>&gt;</a:t>
            </a:r>
          </a:p>
          <a:p>
            <a:r>
              <a:rPr lang="en-US" dirty="0">
                <a:solidFill>
                  <a:schemeClr val="accent6">
                    <a:lumMod val="60000"/>
                    <a:lumOff val="40000"/>
                  </a:schemeClr>
                </a:solidFill>
              </a:rPr>
              <a:t>      &lt;</a:t>
            </a:r>
            <a:r>
              <a:rPr lang="en-US" dirty="0" err="1">
                <a:solidFill>
                  <a:schemeClr val="accent6">
                    <a:lumMod val="60000"/>
                    <a:lumOff val="40000"/>
                  </a:schemeClr>
                </a:solidFill>
              </a:rPr>
              <a:t>PredicateGroup</a:t>
            </a:r>
            <a:r>
              <a:rPr lang="en-US" dirty="0">
                <a:solidFill>
                  <a:schemeClr val="accent6">
                    <a:lumMod val="60000"/>
                    <a:lumOff val="40000"/>
                  </a:schemeClr>
                </a:solidFill>
              </a:rPr>
              <a:t> </a:t>
            </a:r>
            <a:r>
              <a:rPr lang="en-US" dirty="0">
                <a:solidFill>
                  <a:schemeClr val="accent3">
                    <a:lumMod val="40000"/>
                    <a:lumOff val="60000"/>
                  </a:schemeClr>
                </a:solidFill>
              </a:rPr>
              <a:t>Id</a:t>
            </a:r>
            <a:r>
              <a:rPr lang="en-US" dirty="0">
                <a:solidFill>
                  <a:schemeClr val="accent6">
                    <a:lumMod val="60000"/>
                    <a:lumOff val="40000"/>
                  </a:schemeClr>
                </a:solidFill>
              </a:rPr>
              <a:t>=</a:t>
            </a:r>
            <a:r>
              <a:rPr lang="en-US" dirty="0">
                <a:solidFill>
                  <a:schemeClr val="accent5">
                    <a:lumMod val="60000"/>
                    <a:lumOff val="40000"/>
                  </a:schemeClr>
                </a:solidFill>
              </a:rPr>
              <a:t>""</a:t>
            </a:r>
            <a:r>
              <a:rPr lang="en-US" dirty="0">
                <a:solidFill>
                  <a:schemeClr val="accent6">
                    <a:lumMod val="60000"/>
                    <a:lumOff val="40000"/>
                  </a:schemeClr>
                </a:solidFill>
              </a:rPr>
              <a:t>&gt;</a:t>
            </a:r>
          </a:p>
          <a:p>
            <a:r>
              <a:rPr lang="en-US" dirty="0">
                <a:solidFill>
                  <a:schemeClr val="accent6">
                    <a:lumMod val="60000"/>
                    <a:lumOff val="40000"/>
                  </a:schemeClr>
                </a:solidFill>
              </a:rPr>
              <a:t>        &lt;</a:t>
            </a:r>
            <a:r>
              <a:rPr lang="en-US" dirty="0" err="1">
                <a:solidFill>
                  <a:schemeClr val="accent6">
                    <a:lumMod val="60000"/>
                    <a:lumOff val="40000"/>
                  </a:schemeClr>
                </a:solidFill>
              </a:rPr>
              <a:t>UserHelpText</a:t>
            </a:r>
            <a:r>
              <a:rPr lang="en-US" dirty="0">
                <a:solidFill>
                  <a:schemeClr val="accent6">
                    <a:lumMod val="60000"/>
                    <a:lumOff val="40000"/>
                  </a:schemeClr>
                </a:solidFill>
              </a:rPr>
              <a:t>&gt;&lt;/</a:t>
            </a:r>
            <a:r>
              <a:rPr lang="en-US" dirty="0" err="1">
                <a:solidFill>
                  <a:schemeClr val="accent6">
                    <a:lumMod val="60000"/>
                    <a:lumOff val="40000"/>
                  </a:schemeClr>
                </a:solidFill>
              </a:rPr>
              <a:t>UserHelpText</a:t>
            </a:r>
            <a:r>
              <a:rPr lang="en-US" dirty="0">
                <a:solidFill>
                  <a:schemeClr val="accent6">
                    <a:lumMod val="60000"/>
                    <a:lumOff val="40000"/>
                  </a:schemeClr>
                </a:solidFill>
              </a:rPr>
              <a:t>&gt;</a:t>
            </a:r>
          </a:p>
          <a:p>
            <a:r>
              <a:rPr lang="en-US" dirty="0">
                <a:solidFill>
                  <a:schemeClr val="accent6">
                    <a:lumMod val="60000"/>
                    <a:lumOff val="40000"/>
                  </a:schemeClr>
                </a:solidFill>
              </a:rPr>
              <a:t>        &lt;</a:t>
            </a:r>
            <a:r>
              <a:rPr lang="en-US" dirty="0" err="1">
                <a:solidFill>
                  <a:schemeClr val="accent6">
                    <a:lumMod val="60000"/>
                    <a:lumOff val="40000"/>
                  </a:schemeClr>
                </a:solidFill>
              </a:rPr>
              <a:t>PredicateReferences</a:t>
            </a:r>
            <a:r>
              <a:rPr lang="en-US" dirty="0">
                <a:solidFill>
                  <a:schemeClr val="accent6">
                    <a:lumMod val="60000"/>
                    <a:lumOff val="40000"/>
                  </a:schemeClr>
                </a:solidFill>
              </a:rPr>
              <a:t> </a:t>
            </a:r>
            <a:r>
              <a:rPr lang="en-US" dirty="0" err="1">
                <a:solidFill>
                  <a:schemeClr val="accent3">
                    <a:lumMod val="40000"/>
                    <a:lumOff val="60000"/>
                  </a:schemeClr>
                </a:solidFill>
              </a:rPr>
              <a:t>MatchAtLeast</a:t>
            </a:r>
            <a:r>
              <a:rPr lang="en-US" dirty="0">
                <a:solidFill>
                  <a:schemeClr val="accent6">
                    <a:lumMod val="60000"/>
                    <a:lumOff val="40000"/>
                  </a:schemeClr>
                </a:solidFill>
              </a:rPr>
              <a:t>=</a:t>
            </a:r>
            <a:r>
              <a:rPr lang="en-US" dirty="0">
                <a:solidFill>
                  <a:schemeClr val="accent5">
                    <a:lumMod val="60000"/>
                    <a:lumOff val="40000"/>
                  </a:schemeClr>
                </a:solidFill>
              </a:rPr>
              <a:t>""</a:t>
            </a:r>
            <a:r>
              <a:rPr lang="en-US" dirty="0">
                <a:solidFill>
                  <a:schemeClr val="accent6">
                    <a:lumMod val="60000"/>
                    <a:lumOff val="40000"/>
                  </a:schemeClr>
                </a:solidFill>
              </a:rPr>
              <a:t>&gt;</a:t>
            </a:r>
          </a:p>
          <a:p>
            <a:r>
              <a:rPr lang="en-US" dirty="0">
                <a:solidFill>
                  <a:schemeClr val="accent6">
                    <a:lumMod val="60000"/>
                    <a:lumOff val="40000"/>
                  </a:schemeClr>
                </a:solidFill>
              </a:rPr>
              <a:t>          &lt;</a:t>
            </a:r>
            <a:r>
              <a:rPr lang="en-US" dirty="0" err="1">
                <a:solidFill>
                  <a:schemeClr val="accent6">
                    <a:lumMod val="60000"/>
                    <a:lumOff val="40000"/>
                  </a:schemeClr>
                </a:solidFill>
              </a:rPr>
              <a:t>PredicateReference</a:t>
            </a:r>
            <a:r>
              <a:rPr lang="en-US" dirty="0">
                <a:solidFill>
                  <a:schemeClr val="accent6">
                    <a:lumMod val="60000"/>
                    <a:lumOff val="40000"/>
                  </a:schemeClr>
                </a:solidFill>
              </a:rPr>
              <a:t> </a:t>
            </a:r>
            <a:r>
              <a:rPr lang="en-US" dirty="0">
                <a:solidFill>
                  <a:schemeClr val="accent3">
                    <a:lumMod val="40000"/>
                    <a:lumOff val="60000"/>
                  </a:schemeClr>
                </a:solidFill>
              </a:rPr>
              <a:t>Id</a:t>
            </a:r>
            <a:r>
              <a:rPr lang="en-US" dirty="0">
                <a:solidFill>
                  <a:schemeClr val="accent6">
                    <a:lumMod val="60000"/>
                    <a:lumOff val="40000"/>
                  </a:schemeClr>
                </a:solidFill>
              </a:rPr>
              <a:t>=</a:t>
            </a:r>
            <a:r>
              <a:rPr lang="en-US" dirty="0">
                <a:solidFill>
                  <a:schemeClr val="accent5">
                    <a:lumMod val="60000"/>
                    <a:lumOff val="40000"/>
                  </a:schemeClr>
                </a:solidFill>
              </a:rPr>
              <a:t>""</a:t>
            </a:r>
            <a:r>
              <a:rPr lang="en-US" dirty="0">
                <a:solidFill>
                  <a:schemeClr val="accent6">
                    <a:lumMod val="60000"/>
                    <a:lumOff val="40000"/>
                  </a:schemeClr>
                </a:solidFill>
              </a:rPr>
              <a:t> /&gt;</a:t>
            </a:r>
          </a:p>
          <a:p>
            <a:r>
              <a:rPr lang="en-US" dirty="0">
                <a:solidFill>
                  <a:schemeClr val="accent6">
                    <a:lumMod val="60000"/>
                    <a:lumOff val="40000"/>
                  </a:schemeClr>
                </a:solidFill>
              </a:rPr>
              <a:t>          </a:t>
            </a:r>
            <a:r>
              <a:rPr lang="en-US" dirty="0"/>
              <a:t>. . .</a:t>
            </a:r>
          </a:p>
          <a:p>
            <a:r>
              <a:rPr lang="en-US" dirty="0">
                <a:solidFill>
                  <a:schemeClr val="accent6">
                    <a:lumMod val="60000"/>
                    <a:lumOff val="40000"/>
                  </a:schemeClr>
                </a:solidFill>
              </a:rPr>
              <a:t>        &lt;/</a:t>
            </a:r>
            <a:r>
              <a:rPr lang="en-US" dirty="0" err="1">
                <a:solidFill>
                  <a:schemeClr val="accent6">
                    <a:lumMod val="60000"/>
                    <a:lumOff val="40000"/>
                  </a:schemeClr>
                </a:solidFill>
              </a:rPr>
              <a:t>PredicateReferences</a:t>
            </a:r>
            <a:r>
              <a:rPr lang="en-US" dirty="0">
                <a:solidFill>
                  <a:schemeClr val="accent6">
                    <a:lumMod val="60000"/>
                    <a:lumOff val="40000"/>
                  </a:schemeClr>
                </a:solidFill>
              </a:rPr>
              <a:t>&gt;</a:t>
            </a:r>
          </a:p>
          <a:p>
            <a:r>
              <a:rPr lang="en-US" dirty="0">
                <a:solidFill>
                  <a:schemeClr val="accent6">
                    <a:lumMod val="60000"/>
                    <a:lumOff val="40000"/>
                  </a:schemeClr>
                </a:solidFill>
              </a:rPr>
              <a:t>      &lt;/</a:t>
            </a:r>
            <a:r>
              <a:rPr lang="en-US" dirty="0" err="1">
                <a:solidFill>
                  <a:schemeClr val="accent6">
                    <a:lumMod val="60000"/>
                    <a:lumOff val="40000"/>
                  </a:schemeClr>
                </a:solidFill>
              </a:rPr>
              <a:t>PredicateGroup</a:t>
            </a:r>
            <a:r>
              <a:rPr lang="en-US" dirty="0">
                <a:solidFill>
                  <a:schemeClr val="accent6">
                    <a:lumMod val="60000"/>
                    <a:lumOff val="40000"/>
                  </a:schemeClr>
                </a:solidFill>
              </a:rPr>
              <a:t>&gt;</a:t>
            </a:r>
          </a:p>
          <a:p>
            <a:r>
              <a:rPr lang="en-US" dirty="0"/>
              <a:t>      . . .</a:t>
            </a:r>
          </a:p>
          <a:p>
            <a:r>
              <a:rPr lang="en-US" dirty="0">
                <a:solidFill>
                  <a:schemeClr val="accent6">
                    <a:lumMod val="60000"/>
                    <a:lumOff val="40000"/>
                  </a:schemeClr>
                </a:solidFill>
              </a:rPr>
              <a:t>    &lt;/</a:t>
            </a:r>
            <a:r>
              <a:rPr lang="en-US" dirty="0" err="1">
                <a:solidFill>
                  <a:schemeClr val="accent6">
                    <a:lumMod val="60000"/>
                    <a:lumOff val="40000"/>
                  </a:schemeClr>
                </a:solidFill>
              </a:rPr>
              <a:t>PredicateGroups</a:t>
            </a:r>
            <a:r>
              <a:rPr lang="en-US" dirty="0">
                <a:solidFill>
                  <a:schemeClr val="accent6">
                    <a:lumMod val="60000"/>
                    <a:lumOff val="40000"/>
                  </a:schemeClr>
                </a:solidFill>
              </a:rPr>
              <a:t>&gt;</a:t>
            </a:r>
          </a:p>
          <a:p>
            <a:r>
              <a:rPr lang="en-US" dirty="0">
                <a:solidFill>
                  <a:schemeClr val="accent6">
                    <a:lumMod val="60000"/>
                    <a:lumOff val="40000"/>
                  </a:schemeClr>
                </a:solidFill>
              </a:rPr>
              <a:t>  &lt;/</a:t>
            </a:r>
            <a:r>
              <a:rPr lang="en-US" dirty="0" err="1">
                <a:solidFill>
                  <a:schemeClr val="accent6">
                    <a:lumMod val="60000"/>
                    <a:lumOff val="40000"/>
                  </a:schemeClr>
                </a:solidFill>
              </a:rPr>
              <a:t>PredicateValidation</a:t>
            </a:r>
            <a:r>
              <a:rPr lang="en-US" dirty="0">
                <a:solidFill>
                  <a:schemeClr val="accent6">
                    <a:lumMod val="60000"/>
                    <a:lumOff val="40000"/>
                  </a:schemeClr>
                </a:solidFill>
              </a:rPr>
              <a:t>&gt;</a:t>
            </a:r>
          </a:p>
          <a:p>
            <a:r>
              <a:rPr lang="en-US" dirty="0"/>
              <a:t>. . .</a:t>
            </a:r>
          </a:p>
          <a:p>
            <a:r>
              <a:rPr lang="en-US" dirty="0">
                <a:solidFill>
                  <a:schemeClr val="accent6">
                    <a:lumMod val="60000"/>
                    <a:lumOff val="40000"/>
                  </a:schemeClr>
                </a:solidFill>
              </a:rPr>
              <a:t>&lt;/</a:t>
            </a:r>
            <a:r>
              <a:rPr lang="en-US" dirty="0" err="1">
                <a:solidFill>
                  <a:schemeClr val="accent6">
                    <a:lumMod val="60000"/>
                    <a:lumOff val="40000"/>
                  </a:schemeClr>
                </a:solidFill>
              </a:rPr>
              <a:t>PredicateValidations</a:t>
            </a:r>
            <a:r>
              <a:rPr lang="en-US" dirty="0">
                <a:solidFill>
                  <a:schemeClr val="accent6">
                    <a:lumMod val="60000"/>
                    <a:lumOff val="40000"/>
                  </a:schemeClr>
                </a:solidFill>
              </a:rPr>
              <a:t>&gt;</a:t>
            </a:r>
            <a:endParaRPr lang="en-ES" dirty="0">
              <a:solidFill>
                <a:schemeClr val="accent6">
                  <a:lumMod val="60000"/>
                  <a:lumOff val="40000"/>
                </a:schemeClr>
              </a:solidFill>
            </a:endParaRPr>
          </a:p>
          <a:p>
            <a:endParaRPr lang="en-ES" dirty="0"/>
          </a:p>
        </p:txBody>
      </p:sp>
    </p:spTree>
    <p:extLst>
      <p:ext uri="{BB962C8B-B14F-4D97-AF65-F5344CB8AC3E}">
        <p14:creationId xmlns:p14="http://schemas.microsoft.com/office/powerpoint/2010/main" val="216287375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a 3">
            <a:extLst>
              <a:ext uri="{FF2B5EF4-FFF2-40B4-BE49-F238E27FC236}">
                <a16:creationId xmlns:a16="http://schemas.microsoft.com/office/drawing/2014/main" id="{4D3297F9-4A66-211F-A3C7-1A286CD09BF1}"/>
              </a:ext>
            </a:extLst>
          </p:cNvPr>
          <p:cNvGraphicFramePr>
            <a:graphicFrameLocks noGrp="1"/>
          </p:cNvGraphicFramePr>
          <p:nvPr/>
        </p:nvGraphicFramePr>
        <p:xfrm>
          <a:off x="901700" y="1024466"/>
          <a:ext cx="10617200" cy="741680"/>
        </p:xfrm>
        <a:graphic>
          <a:graphicData uri="http://schemas.openxmlformats.org/drawingml/2006/table">
            <a:tbl>
              <a:tblPr firstRow="1" bandRow="1">
                <a:tableStyleId>{5C22544A-7EE6-4342-B048-85BDC9FD1C3A}</a:tableStyleId>
              </a:tblPr>
              <a:tblGrid>
                <a:gridCol w="3136900">
                  <a:extLst>
                    <a:ext uri="{9D8B030D-6E8A-4147-A177-3AD203B41FA5}">
                      <a16:colId xmlns:a16="http://schemas.microsoft.com/office/drawing/2014/main" val="112227033"/>
                    </a:ext>
                  </a:extLst>
                </a:gridCol>
                <a:gridCol w="1485900">
                  <a:extLst>
                    <a:ext uri="{9D8B030D-6E8A-4147-A177-3AD203B41FA5}">
                      <a16:colId xmlns:a16="http://schemas.microsoft.com/office/drawing/2014/main" val="1055122339"/>
                    </a:ext>
                  </a:extLst>
                </a:gridCol>
                <a:gridCol w="5994400">
                  <a:extLst>
                    <a:ext uri="{9D8B030D-6E8A-4147-A177-3AD203B41FA5}">
                      <a16:colId xmlns:a16="http://schemas.microsoft.com/office/drawing/2014/main" val="2296169843"/>
                    </a:ext>
                  </a:extLst>
                </a:gridCol>
              </a:tblGrid>
              <a:tr h="370840">
                <a:tc>
                  <a:txBody>
                    <a:bodyPr/>
                    <a:lstStyle/>
                    <a:p>
                      <a:r>
                        <a:rPr lang="es-ES" dirty="0"/>
                        <a:t>Elemento</a:t>
                      </a:r>
                      <a:endParaRPr lang="en-US" dirty="0"/>
                    </a:p>
                  </a:txBody>
                  <a:tcPr/>
                </a:tc>
                <a:tc>
                  <a:txBody>
                    <a:bodyPr/>
                    <a:lstStyle/>
                    <a:p>
                      <a:r>
                        <a:rPr lang="es-ES" dirty="0"/>
                        <a:t>Repeticiones</a:t>
                      </a:r>
                      <a:endParaRPr lang="en-US" dirty="0"/>
                    </a:p>
                  </a:txBody>
                  <a:tcPr/>
                </a:tc>
                <a:tc>
                  <a:txBody>
                    <a:bodyPr/>
                    <a:lstStyle/>
                    <a:p>
                      <a:r>
                        <a:rPr lang="es-ES" dirty="0"/>
                        <a:t>Descripción</a:t>
                      </a:r>
                      <a:endParaRPr lang="en-US" dirty="0"/>
                    </a:p>
                  </a:txBody>
                  <a:tcPr/>
                </a:tc>
                <a:extLst>
                  <a:ext uri="{0D108BD9-81ED-4DB2-BD59-A6C34878D82A}">
                    <a16:rowId xmlns:a16="http://schemas.microsoft.com/office/drawing/2014/main" val="1252414198"/>
                  </a:ext>
                </a:extLst>
              </a:tr>
              <a:tr h="370840">
                <a:tc>
                  <a:txBody>
                    <a:bodyPr/>
                    <a:lstStyle/>
                    <a:p>
                      <a:r>
                        <a:rPr lang="es-ES" dirty="0" err="1"/>
                        <a:t>Predicate</a:t>
                      </a:r>
                      <a:endParaRPr lang="en-US" dirty="0"/>
                    </a:p>
                  </a:txBody>
                  <a:tcPr/>
                </a:tc>
                <a:tc>
                  <a:txBody>
                    <a:bodyPr/>
                    <a:lstStyle/>
                    <a:p>
                      <a:r>
                        <a:rPr lang="es-ES" dirty="0"/>
                        <a:t>1:n</a:t>
                      </a:r>
                      <a:endParaRPr lang="en-US" dirty="0"/>
                    </a:p>
                  </a:txBody>
                  <a:tcPr/>
                </a:tc>
                <a:tc>
                  <a:txBody>
                    <a:bodyPr/>
                    <a:lstStyle/>
                    <a:p>
                      <a:r>
                        <a:rPr lang="en-US" sz="1800" b="0" i="0" kern="1200" dirty="0">
                          <a:solidFill>
                            <a:schemeClr val="dk1"/>
                          </a:solidFill>
                          <a:effectLst/>
                          <a:latin typeface="+mn-lt"/>
                          <a:ea typeface="+mn-ea"/>
                          <a:cs typeface="+mn-cs"/>
                        </a:rPr>
                        <a:t>Una </a:t>
                      </a:r>
                      <a:r>
                        <a:rPr lang="en-US" sz="1800" b="0" i="0" kern="1200" dirty="0" err="1">
                          <a:solidFill>
                            <a:schemeClr val="dk1"/>
                          </a:solidFill>
                          <a:effectLst/>
                          <a:latin typeface="+mn-lt"/>
                          <a:ea typeface="+mn-ea"/>
                          <a:cs typeface="+mn-cs"/>
                        </a:rPr>
                        <a:t>lista</a:t>
                      </a:r>
                      <a:r>
                        <a:rPr lang="en-US" sz="1800" b="0" i="0" kern="1200" dirty="0">
                          <a:solidFill>
                            <a:schemeClr val="dk1"/>
                          </a:solidFill>
                          <a:effectLst/>
                          <a:latin typeface="+mn-lt"/>
                          <a:ea typeface="+mn-ea"/>
                          <a:cs typeface="+mn-cs"/>
                        </a:rPr>
                        <a:t> de </a:t>
                      </a:r>
                      <a:r>
                        <a:rPr lang="en-US" sz="1800" b="0" i="0" kern="1200" dirty="0" err="1">
                          <a:solidFill>
                            <a:schemeClr val="dk1"/>
                          </a:solidFill>
                          <a:effectLst/>
                          <a:latin typeface="+mn-lt"/>
                          <a:ea typeface="+mn-ea"/>
                          <a:cs typeface="+mn-cs"/>
                        </a:rPr>
                        <a:t>predicados</a:t>
                      </a:r>
                      <a:r>
                        <a:rPr lang="en-US" sz="1800" b="0" i="0" kern="1200" dirty="0">
                          <a:solidFill>
                            <a:schemeClr val="dk1"/>
                          </a:solidFill>
                          <a:effectLst/>
                          <a:latin typeface="+mn-lt"/>
                          <a:ea typeface="+mn-ea"/>
                          <a:cs typeface="+mn-cs"/>
                        </a:rPr>
                        <a:t>.</a:t>
                      </a:r>
                      <a:endParaRPr lang="en-US" dirty="0"/>
                    </a:p>
                  </a:txBody>
                  <a:tcPr/>
                </a:tc>
                <a:extLst>
                  <a:ext uri="{0D108BD9-81ED-4DB2-BD59-A6C34878D82A}">
                    <a16:rowId xmlns:a16="http://schemas.microsoft.com/office/drawing/2014/main" val="1448548702"/>
                  </a:ext>
                </a:extLst>
              </a:tr>
            </a:tbl>
          </a:graphicData>
        </a:graphic>
      </p:graphicFrame>
      <p:graphicFrame>
        <p:nvGraphicFramePr>
          <p:cNvPr id="2" name="Tabla 3">
            <a:extLst>
              <a:ext uri="{FF2B5EF4-FFF2-40B4-BE49-F238E27FC236}">
                <a16:creationId xmlns:a16="http://schemas.microsoft.com/office/drawing/2014/main" id="{0A85AA8B-F2D7-131D-049B-CFC058C8D35A}"/>
              </a:ext>
            </a:extLst>
          </p:cNvPr>
          <p:cNvGraphicFramePr>
            <a:graphicFrameLocks noGrp="1"/>
          </p:cNvGraphicFramePr>
          <p:nvPr/>
        </p:nvGraphicFramePr>
        <p:xfrm>
          <a:off x="901700" y="2319866"/>
          <a:ext cx="10617200" cy="2296160"/>
        </p:xfrm>
        <a:graphic>
          <a:graphicData uri="http://schemas.openxmlformats.org/drawingml/2006/table">
            <a:tbl>
              <a:tblPr firstRow="1" bandRow="1">
                <a:tableStyleId>{5C22544A-7EE6-4342-B048-85BDC9FD1C3A}</a:tableStyleId>
              </a:tblPr>
              <a:tblGrid>
                <a:gridCol w="3136900">
                  <a:extLst>
                    <a:ext uri="{9D8B030D-6E8A-4147-A177-3AD203B41FA5}">
                      <a16:colId xmlns:a16="http://schemas.microsoft.com/office/drawing/2014/main" val="112227033"/>
                    </a:ext>
                  </a:extLst>
                </a:gridCol>
                <a:gridCol w="1333500">
                  <a:extLst>
                    <a:ext uri="{9D8B030D-6E8A-4147-A177-3AD203B41FA5}">
                      <a16:colId xmlns:a16="http://schemas.microsoft.com/office/drawing/2014/main" val="1055122339"/>
                    </a:ext>
                  </a:extLst>
                </a:gridCol>
                <a:gridCol w="6146800">
                  <a:extLst>
                    <a:ext uri="{9D8B030D-6E8A-4147-A177-3AD203B41FA5}">
                      <a16:colId xmlns:a16="http://schemas.microsoft.com/office/drawing/2014/main" val="2296169843"/>
                    </a:ext>
                  </a:extLst>
                </a:gridCol>
              </a:tblGrid>
              <a:tr h="370840">
                <a:tc>
                  <a:txBody>
                    <a:bodyPr/>
                    <a:lstStyle/>
                    <a:p>
                      <a:r>
                        <a:rPr lang="es-ES" dirty="0"/>
                        <a:t>Atributo</a:t>
                      </a:r>
                      <a:endParaRPr lang="en-US" dirty="0"/>
                    </a:p>
                  </a:txBody>
                  <a:tcPr/>
                </a:tc>
                <a:tc>
                  <a:txBody>
                    <a:bodyPr/>
                    <a:lstStyle/>
                    <a:p>
                      <a:r>
                        <a:rPr lang="es-ES" dirty="0"/>
                        <a:t>Obligatorio</a:t>
                      </a:r>
                      <a:endParaRPr lang="en-US" dirty="0"/>
                    </a:p>
                  </a:txBody>
                  <a:tcPr/>
                </a:tc>
                <a:tc>
                  <a:txBody>
                    <a:bodyPr/>
                    <a:lstStyle/>
                    <a:p>
                      <a:r>
                        <a:rPr lang="es-ES" dirty="0"/>
                        <a:t>Descripción</a:t>
                      </a:r>
                      <a:endParaRPr lang="en-US" dirty="0"/>
                    </a:p>
                  </a:txBody>
                  <a:tcPr/>
                </a:tc>
                <a:extLst>
                  <a:ext uri="{0D108BD9-81ED-4DB2-BD59-A6C34878D82A}">
                    <a16:rowId xmlns:a16="http://schemas.microsoft.com/office/drawing/2014/main" val="1252414198"/>
                  </a:ext>
                </a:extLst>
              </a:tr>
              <a:tr h="370840">
                <a:tc>
                  <a:txBody>
                    <a:bodyPr/>
                    <a:lstStyle/>
                    <a:p>
                      <a:r>
                        <a:rPr lang="es-ES" dirty="0"/>
                        <a:t>Id</a:t>
                      </a:r>
                      <a:endParaRPr lang="en-US" dirty="0"/>
                    </a:p>
                  </a:txBody>
                  <a:tcPr/>
                </a:tc>
                <a:tc>
                  <a:txBody>
                    <a:bodyPr/>
                    <a:lstStyle/>
                    <a:p>
                      <a:r>
                        <a:rPr lang="es-ES" dirty="0"/>
                        <a:t>Sí</a:t>
                      </a:r>
                      <a:endParaRPr lang="en-US" dirty="0"/>
                    </a:p>
                  </a:txBody>
                  <a:tcPr/>
                </a:tc>
                <a:tc>
                  <a:txBody>
                    <a:bodyPr/>
                    <a:lstStyle/>
                    <a:p>
                      <a:r>
                        <a:rPr lang="es-ES" sz="1800" b="0" i="0" kern="1200" dirty="0">
                          <a:solidFill>
                            <a:schemeClr val="dk1"/>
                          </a:solidFill>
                          <a:effectLst/>
                          <a:latin typeface="+mn-lt"/>
                          <a:ea typeface="+mn-ea"/>
                          <a:cs typeface="+mn-cs"/>
                        </a:rPr>
                        <a:t>Un identificador que se usa para el predicado.</a:t>
                      </a:r>
                      <a:endParaRPr lang="en-US" dirty="0"/>
                    </a:p>
                  </a:txBody>
                  <a:tcPr/>
                </a:tc>
                <a:extLst>
                  <a:ext uri="{0D108BD9-81ED-4DB2-BD59-A6C34878D82A}">
                    <a16:rowId xmlns:a16="http://schemas.microsoft.com/office/drawing/2014/main" val="1448548702"/>
                  </a:ext>
                </a:extLst>
              </a:tr>
              <a:tr h="370840">
                <a:tc>
                  <a:txBody>
                    <a:bodyPr/>
                    <a:lstStyle/>
                    <a:p>
                      <a:r>
                        <a:rPr lang="en-US" sz="1800" b="0" i="0" kern="1200" dirty="0">
                          <a:solidFill>
                            <a:schemeClr val="dk1"/>
                          </a:solidFill>
                          <a:effectLst/>
                          <a:latin typeface="+mn-lt"/>
                          <a:ea typeface="+mn-ea"/>
                          <a:cs typeface="+mn-cs"/>
                        </a:rPr>
                        <a:t>Method</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Sí</a:t>
                      </a:r>
                      <a:endParaRPr lang="en-US" dirty="0"/>
                    </a:p>
                  </a:txBody>
                  <a:tcPr/>
                </a:tc>
                <a:tc>
                  <a:txBody>
                    <a:bodyPr/>
                    <a:lstStyle/>
                    <a:p>
                      <a:pPr algn="l" fontAlgn="t"/>
                      <a:r>
                        <a:rPr lang="es-ES" dirty="0">
                          <a:effectLst/>
                        </a:rPr>
                        <a:t>El tipo de método que se usará para la validación. Valores posibles: </a:t>
                      </a:r>
                      <a:r>
                        <a:rPr lang="es-ES" sz="1800" kern="1200" dirty="0" err="1">
                          <a:solidFill>
                            <a:schemeClr val="dk1"/>
                          </a:solidFill>
                          <a:effectLst/>
                          <a:latin typeface="+mn-lt"/>
                          <a:ea typeface="+mn-ea"/>
                          <a:cs typeface="+mn-cs"/>
                          <a:hlinkClick r:id="rId3">
                            <a:extLst>
                              <a:ext uri="{A12FA001-AC4F-418D-AE19-62706E023703}">
                                <ahyp:hlinkClr xmlns:ahyp="http://schemas.microsoft.com/office/drawing/2018/hyperlinkcolor" val="tx"/>
                              </a:ext>
                            </a:extLst>
                          </a:hlinkClick>
                        </a:rPr>
                        <a:t>IsLengthRange</a:t>
                      </a:r>
                      <a:r>
                        <a:rPr lang="es-ES" sz="1800" kern="1200" dirty="0">
                          <a:solidFill>
                            <a:schemeClr val="dk1"/>
                          </a:solidFill>
                          <a:effectLst/>
                          <a:latin typeface="+mn-lt"/>
                          <a:ea typeface="+mn-ea"/>
                          <a:cs typeface="+mn-cs"/>
                        </a:rPr>
                        <a:t>, </a:t>
                      </a:r>
                      <a:r>
                        <a:rPr lang="es-ES" sz="1800" kern="1200" dirty="0" err="1">
                          <a:solidFill>
                            <a:schemeClr val="dk1"/>
                          </a:solidFill>
                          <a:effectLst/>
                          <a:latin typeface="+mn-lt"/>
                          <a:ea typeface="+mn-ea"/>
                          <a:cs typeface="+mn-cs"/>
                          <a:hlinkClick r:id="rId4">
                            <a:extLst>
                              <a:ext uri="{A12FA001-AC4F-418D-AE19-62706E023703}">
                                <ahyp:hlinkClr xmlns:ahyp="http://schemas.microsoft.com/office/drawing/2018/hyperlinkcolor" val="tx"/>
                              </a:ext>
                            </a:extLst>
                          </a:hlinkClick>
                        </a:rPr>
                        <a:t>MatchesRegex</a:t>
                      </a:r>
                      <a:r>
                        <a:rPr lang="es-ES" sz="1800" kern="1200" dirty="0">
                          <a:solidFill>
                            <a:schemeClr val="dk1"/>
                          </a:solidFill>
                          <a:effectLst/>
                          <a:latin typeface="+mn-lt"/>
                          <a:ea typeface="+mn-ea"/>
                          <a:cs typeface="+mn-cs"/>
                        </a:rPr>
                        <a:t>, </a:t>
                      </a:r>
                      <a:r>
                        <a:rPr lang="es-ES" sz="1800" kern="1200" dirty="0" err="1">
                          <a:solidFill>
                            <a:schemeClr val="dk1"/>
                          </a:solidFill>
                          <a:effectLst/>
                          <a:latin typeface="+mn-lt"/>
                          <a:ea typeface="+mn-ea"/>
                          <a:cs typeface="+mn-cs"/>
                          <a:hlinkClick r:id="rId5">
                            <a:extLst>
                              <a:ext uri="{A12FA001-AC4F-418D-AE19-62706E023703}">
                                <ahyp:hlinkClr xmlns:ahyp="http://schemas.microsoft.com/office/drawing/2018/hyperlinkcolor" val="tx"/>
                              </a:ext>
                            </a:extLst>
                          </a:hlinkClick>
                        </a:rPr>
                        <a:t>IncludesCharacters</a:t>
                      </a:r>
                      <a:r>
                        <a:rPr lang="es-ES" sz="1800" kern="1200" dirty="0">
                          <a:solidFill>
                            <a:schemeClr val="dk1"/>
                          </a:solidFill>
                          <a:effectLst/>
                          <a:latin typeface="+mn-lt"/>
                          <a:ea typeface="+mn-ea"/>
                          <a:cs typeface="+mn-cs"/>
                        </a:rPr>
                        <a:t> o </a:t>
                      </a:r>
                      <a:r>
                        <a:rPr lang="es-ES" sz="1800" kern="1200" dirty="0" err="1">
                          <a:solidFill>
                            <a:schemeClr val="dk1"/>
                          </a:solidFill>
                          <a:effectLst/>
                          <a:latin typeface="+mn-lt"/>
                          <a:ea typeface="+mn-ea"/>
                          <a:cs typeface="+mn-cs"/>
                          <a:hlinkClick r:id="rId6">
                            <a:extLst>
                              <a:ext uri="{A12FA001-AC4F-418D-AE19-62706E023703}">
                                <ahyp:hlinkClr xmlns:ahyp="http://schemas.microsoft.com/office/drawing/2018/hyperlinkcolor" val="tx"/>
                              </a:ext>
                            </a:extLst>
                          </a:hlinkClick>
                        </a:rPr>
                        <a:t>IsDateRange</a:t>
                      </a:r>
                      <a:r>
                        <a:rPr lang="es-ES" sz="1800" kern="1200" dirty="0">
                          <a:solidFill>
                            <a:schemeClr val="dk1"/>
                          </a:solidFill>
                          <a:effectLst/>
                          <a:latin typeface="+mn-lt"/>
                          <a:ea typeface="+mn-ea"/>
                          <a:cs typeface="+mn-cs"/>
                        </a:rPr>
                        <a:t>.</a:t>
                      </a:r>
                    </a:p>
                  </a:txBody>
                  <a:tcPr/>
                </a:tc>
                <a:extLst>
                  <a:ext uri="{0D108BD9-81ED-4DB2-BD59-A6C34878D82A}">
                    <a16:rowId xmlns:a16="http://schemas.microsoft.com/office/drawing/2014/main" val="2140406810"/>
                  </a:ext>
                </a:extLst>
              </a:tr>
              <a:tr h="370840">
                <a:tc>
                  <a:txBody>
                    <a:bodyPr/>
                    <a:lstStyle/>
                    <a:p>
                      <a:r>
                        <a:rPr lang="en-US" sz="1800" b="0" i="0" kern="1200" dirty="0" err="1">
                          <a:solidFill>
                            <a:schemeClr val="dk1"/>
                          </a:solidFill>
                          <a:effectLst/>
                          <a:latin typeface="+mn-lt"/>
                          <a:ea typeface="+mn-ea"/>
                          <a:cs typeface="+mn-cs"/>
                        </a:rPr>
                        <a:t>HelpText</a:t>
                      </a:r>
                      <a:endParaRPr lang="en-US" dirty="0"/>
                    </a:p>
                  </a:txBody>
                  <a:tcPr/>
                </a:tc>
                <a:tc>
                  <a:txBody>
                    <a:bodyPr/>
                    <a:lstStyle/>
                    <a:p>
                      <a:r>
                        <a:rPr lang="es-ES" dirty="0"/>
                        <a:t>No</a:t>
                      </a:r>
                      <a:endParaRPr lang="en-US" dirty="0"/>
                    </a:p>
                  </a:txBody>
                  <a:tcPr/>
                </a:tc>
                <a:tc>
                  <a:txBody>
                    <a:bodyPr/>
                    <a:lstStyle/>
                    <a:p>
                      <a:r>
                        <a:rPr lang="es-ES" sz="1800" b="0" i="0" kern="1200" dirty="0">
                          <a:solidFill>
                            <a:schemeClr val="dk1"/>
                          </a:solidFill>
                          <a:effectLst/>
                          <a:latin typeface="+mn-lt"/>
                          <a:ea typeface="+mn-ea"/>
                          <a:cs typeface="+mn-cs"/>
                        </a:rPr>
                        <a:t>Si se produce un error en la comprobación, un mensaje de error para los usuarios.</a:t>
                      </a:r>
                      <a:endParaRPr lang="en-US" dirty="0"/>
                    </a:p>
                  </a:txBody>
                  <a:tcPr/>
                </a:tc>
                <a:extLst>
                  <a:ext uri="{0D108BD9-81ED-4DB2-BD59-A6C34878D82A}">
                    <a16:rowId xmlns:a16="http://schemas.microsoft.com/office/drawing/2014/main" val="378779173"/>
                  </a:ext>
                </a:extLst>
              </a:tr>
            </a:tbl>
          </a:graphicData>
        </a:graphic>
      </p:graphicFrame>
    </p:spTree>
    <p:extLst>
      <p:ext uri="{BB962C8B-B14F-4D97-AF65-F5344CB8AC3E}">
        <p14:creationId xmlns:p14="http://schemas.microsoft.com/office/powerpoint/2010/main" val="150533317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FB946D7-1CA4-446E-8795-007CACFDE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192416F2-BC84-4D7C-80C6-6296C10C3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795338" y="981075"/>
            <a:ext cx="10601325" cy="4552949"/>
          </a:xfrm>
          <a:prstGeom prst="rect">
            <a:avLst/>
          </a:prstGeom>
          <a:solidFill>
            <a:schemeClr val="bg1"/>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3334FF11-BB17-C650-C8CE-D72DC84F6071}"/>
              </a:ext>
            </a:extLst>
          </p:cNvPr>
          <p:cNvSpPr>
            <a:spLocks noGrp="1"/>
          </p:cNvSpPr>
          <p:nvPr>
            <p:ph type="title"/>
          </p:nvPr>
        </p:nvSpPr>
        <p:spPr>
          <a:xfrm>
            <a:off x="1537097" y="1428750"/>
            <a:ext cx="9117807" cy="2105026"/>
          </a:xfrm>
        </p:spPr>
        <p:txBody>
          <a:bodyPr vert="horz" lIns="91440" tIns="45720" rIns="91440" bIns="45720" rtlCol="0" anchor="b">
            <a:normAutofit/>
          </a:bodyPr>
          <a:lstStyle/>
          <a:p>
            <a:pPr algn="ctr"/>
            <a:r>
              <a:rPr lang="es-ES" sz="6000" dirty="0"/>
              <a:t>D</a:t>
            </a:r>
            <a:r>
              <a:rPr lang="en-US" sz="6000" dirty="0"/>
              <a:t>emo </a:t>
            </a:r>
            <a:r>
              <a:rPr lang="en-US" sz="6000" dirty="0" err="1"/>
              <a:t>Predicados</a:t>
            </a:r>
            <a:endParaRPr lang="en-US" sz="6000" kern="1200" dirty="0">
              <a:solidFill>
                <a:schemeClr val="tx1"/>
              </a:solidFill>
              <a:latin typeface="+mj-lt"/>
              <a:ea typeface="+mj-ea"/>
              <a:cs typeface="+mj-cs"/>
            </a:endParaRPr>
          </a:p>
        </p:txBody>
      </p:sp>
      <p:cxnSp>
        <p:nvCxnSpPr>
          <p:cNvPr id="11" name="Straight Connector 10">
            <a:extLst>
              <a:ext uri="{FF2B5EF4-FFF2-40B4-BE49-F238E27FC236}">
                <a16:creationId xmlns:a16="http://schemas.microsoft.com/office/drawing/2014/main" id="{2330623A-AB89-4E04-AC9A-2BAFBF85AE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352800" y="3771366"/>
            <a:ext cx="5486400" cy="0"/>
          </a:xfrm>
          <a:prstGeom prst="line">
            <a:avLst/>
          </a:prstGeom>
          <a:ln w="222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098866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FB946D7-1CA4-446E-8795-007CACFDE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192416F2-BC84-4D7C-80C6-6296C10C3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795338" y="981075"/>
            <a:ext cx="10601325" cy="4552949"/>
          </a:xfrm>
          <a:prstGeom prst="rect">
            <a:avLst/>
          </a:prstGeom>
          <a:solidFill>
            <a:schemeClr val="bg1"/>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3334FF11-BB17-C650-C8CE-D72DC84F6071}"/>
              </a:ext>
            </a:extLst>
          </p:cNvPr>
          <p:cNvSpPr>
            <a:spLocks noGrp="1"/>
          </p:cNvSpPr>
          <p:nvPr>
            <p:ph type="title"/>
          </p:nvPr>
        </p:nvSpPr>
        <p:spPr>
          <a:xfrm>
            <a:off x="1537097" y="1428750"/>
            <a:ext cx="9117807" cy="2105026"/>
          </a:xfrm>
        </p:spPr>
        <p:txBody>
          <a:bodyPr vert="horz" lIns="91440" tIns="45720" rIns="91440" bIns="45720" rtlCol="0" anchor="b">
            <a:normAutofit/>
          </a:bodyPr>
          <a:lstStyle/>
          <a:p>
            <a:pPr algn="ctr"/>
            <a:r>
              <a:rPr lang="es-ES" sz="6000" kern="1200" dirty="0">
                <a:solidFill>
                  <a:schemeClr val="tx1"/>
                </a:solidFill>
                <a:latin typeface="+mj-lt"/>
                <a:ea typeface="+mj-ea"/>
                <a:cs typeface="+mj-cs"/>
              </a:rPr>
              <a:t>Ejercicio 3.</a:t>
            </a:r>
            <a:endParaRPr lang="en-US" sz="6000" kern="1200" dirty="0">
              <a:solidFill>
                <a:schemeClr val="tx1"/>
              </a:solidFill>
              <a:latin typeface="+mj-lt"/>
              <a:ea typeface="+mj-ea"/>
              <a:cs typeface="+mj-cs"/>
            </a:endParaRPr>
          </a:p>
        </p:txBody>
      </p:sp>
      <p:cxnSp>
        <p:nvCxnSpPr>
          <p:cNvPr id="11" name="Straight Connector 10">
            <a:extLst>
              <a:ext uri="{FF2B5EF4-FFF2-40B4-BE49-F238E27FC236}">
                <a16:creationId xmlns:a16="http://schemas.microsoft.com/office/drawing/2014/main" id="{2330623A-AB89-4E04-AC9A-2BAFBF85AE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352800" y="3771366"/>
            <a:ext cx="5486400" cy="0"/>
          </a:xfrm>
          <a:prstGeom prst="line">
            <a:avLst/>
          </a:prstGeom>
          <a:ln w="222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935279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7CEA14-F63A-6640-8006-6F814BD0CCE2}"/>
              </a:ext>
            </a:extLst>
          </p:cNvPr>
          <p:cNvSpPr>
            <a:spLocks noGrp="1"/>
          </p:cNvSpPr>
          <p:nvPr>
            <p:ph type="body" sz="quarter" idx="12"/>
          </p:nvPr>
        </p:nvSpPr>
        <p:spPr/>
        <p:txBody>
          <a:bodyPr/>
          <a:lstStyle/>
          <a:p>
            <a:r>
              <a:rPr lang="es-ES" dirty="0" err="1"/>
              <a:t>Claims</a:t>
            </a:r>
            <a:r>
              <a:rPr lang="es-ES" dirty="0"/>
              <a:t> </a:t>
            </a:r>
            <a:r>
              <a:rPr lang="es-ES" dirty="0" err="1"/>
              <a:t>Transformations</a:t>
            </a:r>
            <a:endParaRPr lang="en-ES" dirty="0"/>
          </a:p>
          <a:p>
            <a:endParaRPr lang="en-ES" dirty="0"/>
          </a:p>
        </p:txBody>
      </p:sp>
      <p:sp>
        <p:nvSpPr>
          <p:cNvPr id="7" name="Text Placeholder 6">
            <a:extLst>
              <a:ext uri="{FF2B5EF4-FFF2-40B4-BE49-F238E27FC236}">
                <a16:creationId xmlns:a16="http://schemas.microsoft.com/office/drawing/2014/main" id="{88F0ABE9-89D2-3541-9A53-F16E26E300AA}"/>
              </a:ext>
            </a:extLst>
          </p:cNvPr>
          <p:cNvSpPr>
            <a:spLocks noGrp="1"/>
          </p:cNvSpPr>
          <p:nvPr>
            <p:ph type="body" sz="quarter" idx="15"/>
          </p:nvPr>
        </p:nvSpPr>
        <p:spPr>
          <a:xfrm>
            <a:off x="911224" y="2788920"/>
            <a:ext cx="11280775" cy="3556317"/>
          </a:xfrm>
        </p:spPr>
        <p:txBody>
          <a:bodyPr/>
          <a:lstStyle/>
          <a:p>
            <a:r>
              <a:rPr lang="en-US" dirty="0">
                <a:solidFill>
                  <a:schemeClr val="accent6">
                    <a:lumMod val="60000"/>
                    <a:lumOff val="40000"/>
                  </a:schemeClr>
                </a:solidFill>
              </a:rPr>
              <a:t>&lt;</a:t>
            </a:r>
            <a:r>
              <a:rPr lang="en-US" dirty="0" err="1">
                <a:solidFill>
                  <a:schemeClr val="accent6">
                    <a:lumMod val="60000"/>
                    <a:lumOff val="40000"/>
                  </a:schemeClr>
                </a:solidFill>
              </a:rPr>
              <a:t>ClaimsTransformations</a:t>
            </a:r>
            <a:r>
              <a:rPr lang="en-US" dirty="0">
                <a:solidFill>
                  <a:schemeClr val="accent6">
                    <a:lumMod val="60000"/>
                    <a:lumOff val="40000"/>
                  </a:schemeClr>
                </a:solidFill>
              </a:rPr>
              <a:t>&gt;</a:t>
            </a:r>
          </a:p>
          <a:p>
            <a:r>
              <a:rPr lang="en-US" dirty="0">
                <a:solidFill>
                  <a:schemeClr val="accent6">
                    <a:lumMod val="60000"/>
                    <a:lumOff val="40000"/>
                  </a:schemeClr>
                </a:solidFill>
              </a:rPr>
              <a:t>  &lt;</a:t>
            </a:r>
            <a:r>
              <a:rPr lang="en-US" dirty="0" err="1">
                <a:solidFill>
                  <a:schemeClr val="accent6">
                    <a:lumMod val="60000"/>
                    <a:lumOff val="40000"/>
                  </a:schemeClr>
                </a:solidFill>
              </a:rPr>
              <a:t>ClaimsTransformation</a:t>
            </a:r>
            <a:r>
              <a:rPr lang="en-US" dirty="0">
                <a:solidFill>
                  <a:schemeClr val="accent6">
                    <a:lumMod val="60000"/>
                    <a:lumOff val="40000"/>
                  </a:schemeClr>
                </a:solidFill>
              </a:rPr>
              <a:t> </a:t>
            </a:r>
            <a:r>
              <a:rPr lang="en-US" dirty="0">
                <a:solidFill>
                  <a:schemeClr val="accent3">
                    <a:lumMod val="40000"/>
                    <a:lumOff val="60000"/>
                  </a:schemeClr>
                </a:solidFill>
              </a:rPr>
              <a:t>Id=</a:t>
            </a:r>
            <a:r>
              <a:rPr lang="en-US" dirty="0">
                <a:solidFill>
                  <a:schemeClr val="accent5">
                    <a:lumMod val="60000"/>
                    <a:lumOff val="40000"/>
                  </a:schemeClr>
                </a:solidFill>
              </a:rPr>
              <a:t>"&lt;identifier&gt;</a:t>
            </a:r>
            <a:r>
              <a:rPr lang="en-US" dirty="0">
                <a:solidFill>
                  <a:schemeClr val="accent6">
                    <a:lumMod val="60000"/>
                    <a:lumOff val="40000"/>
                  </a:schemeClr>
                </a:solidFill>
              </a:rPr>
              <a:t>" </a:t>
            </a:r>
            <a:r>
              <a:rPr lang="en-US" dirty="0" err="1">
                <a:solidFill>
                  <a:schemeClr val="accent3">
                    <a:lumMod val="40000"/>
                    <a:lumOff val="60000"/>
                  </a:schemeClr>
                </a:solidFill>
              </a:rPr>
              <a:t>TransformationMethod</a:t>
            </a:r>
            <a:r>
              <a:rPr lang="en-US" dirty="0">
                <a:solidFill>
                  <a:schemeClr val="accent3">
                    <a:lumMod val="40000"/>
                    <a:lumOff val="60000"/>
                  </a:schemeClr>
                </a:solidFill>
              </a:rPr>
              <a:t>=</a:t>
            </a:r>
            <a:r>
              <a:rPr lang="en-US" dirty="0">
                <a:solidFill>
                  <a:schemeClr val="accent5">
                    <a:lumMod val="60000"/>
                    <a:lumOff val="40000"/>
                  </a:schemeClr>
                </a:solidFill>
              </a:rPr>
              <a:t>"&lt;method&gt;</a:t>
            </a:r>
            <a:r>
              <a:rPr lang="en-US" dirty="0">
                <a:solidFill>
                  <a:schemeClr val="accent6">
                    <a:lumMod val="60000"/>
                    <a:lumOff val="40000"/>
                  </a:schemeClr>
                </a:solidFill>
              </a:rPr>
              <a:t>"&gt;</a:t>
            </a:r>
          </a:p>
          <a:p>
            <a:endParaRPr lang="en-US" dirty="0">
              <a:solidFill>
                <a:schemeClr val="accent6">
                  <a:lumMod val="60000"/>
                  <a:lumOff val="40000"/>
                </a:schemeClr>
              </a:solidFill>
            </a:endParaRPr>
          </a:p>
          <a:p>
            <a:r>
              <a:rPr lang="en-US" dirty="0">
                <a:solidFill>
                  <a:schemeClr val="accent6">
                    <a:lumMod val="60000"/>
                    <a:lumOff val="40000"/>
                  </a:schemeClr>
                </a:solidFill>
              </a:rPr>
              <a:t>  &lt;</a:t>
            </a:r>
            <a:r>
              <a:rPr lang="en-US" dirty="0" err="1">
                <a:solidFill>
                  <a:schemeClr val="accent6">
                    <a:lumMod val="60000"/>
                    <a:lumOff val="40000"/>
                  </a:schemeClr>
                </a:solidFill>
              </a:rPr>
              <a:t>InputClaims</a:t>
            </a:r>
            <a:r>
              <a:rPr lang="en-US" dirty="0">
                <a:solidFill>
                  <a:schemeClr val="accent6">
                    <a:lumMod val="60000"/>
                    <a:lumOff val="40000"/>
                  </a:schemeClr>
                </a:solidFill>
              </a:rPr>
              <a:t>&gt;</a:t>
            </a:r>
          </a:p>
          <a:p>
            <a:r>
              <a:rPr lang="en-US" dirty="0">
                <a:solidFill>
                  <a:schemeClr val="accent6">
                    <a:lumMod val="60000"/>
                    <a:lumOff val="40000"/>
                  </a:schemeClr>
                </a:solidFill>
              </a:rPr>
              <a:t>    </a:t>
            </a:r>
            <a:r>
              <a:rPr lang="en-US" dirty="0"/>
              <a:t>. . .</a:t>
            </a:r>
          </a:p>
          <a:p>
            <a:r>
              <a:rPr lang="en-US" dirty="0">
                <a:solidFill>
                  <a:schemeClr val="accent6">
                    <a:lumMod val="60000"/>
                    <a:lumOff val="40000"/>
                  </a:schemeClr>
                </a:solidFill>
              </a:rPr>
              <a:t>  &lt;/</a:t>
            </a:r>
            <a:r>
              <a:rPr lang="en-US" dirty="0" err="1">
                <a:solidFill>
                  <a:schemeClr val="accent6">
                    <a:lumMod val="60000"/>
                    <a:lumOff val="40000"/>
                  </a:schemeClr>
                </a:solidFill>
              </a:rPr>
              <a:t>InputClaims</a:t>
            </a:r>
            <a:r>
              <a:rPr lang="en-US" dirty="0">
                <a:solidFill>
                  <a:schemeClr val="accent6">
                    <a:lumMod val="60000"/>
                    <a:lumOff val="40000"/>
                  </a:schemeClr>
                </a:solidFill>
              </a:rPr>
              <a:t>&gt;</a:t>
            </a:r>
          </a:p>
          <a:p>
            <a:r>
              <a:rPr lang="en-US" dirty="0">
                <a:solidFill>
                  <a:schemeClr val="accent6">
                    <a:lumMod val="60000"/>
                    <a:lumOff val="40000"/>
                  </a:schemeClr>
                </a:solidFill>
              </a:rPr>
              <a:t>  &lt;</a:t>
            </a:r>
            <a:r>
              <a:rPr lang="en-US" dirty="0" err="1">
                <a:solidFill>
                  <a:schemeClr val="accent6">
                    <a:lumMod val="60000"/>
                    <a:lumOff val="40000"/>
                  </a:schemeClr>
                </a:solidFill>
              </a:rPr>
              <a:t>InputParameters</a:t>
            </a:r>
            <a:r>
              <a:rPr lang="en-US" dirty="0">
                <a:solidFill>
                  <a:schemeClr val="accent6">
                    <a:lumMod val="60000"/>
                    <a:lumOff val="40000"/>
                  </a:schemeClr>
                </a:solidFill>
              </a:rPr>
              <a:t>&gt;</a:t>
            </a:r>
          </a:p>
          <a:p>
            <a:r>
              <a:rPr lang="en-US" dirty="0"/>
              <a:t>    . . .</a:t>
            </a:r>
          </a:p>
          <a:p>
            <a:r>
              <a:rPr lang="en-US" dirty="0">
                <a:solidFill>
                  <a:schemeClr val="accent6">
                    <a:lumMod val="60000"/>
                    <a:lumOff val="40000"/>
                  </a:schemeClr>
                </a:solidFill>
              </a:rPr>
              <a:t>  &lt;/</a:t>
            </a:r>
            <a:r>
              <a:rPr lang="en-US" dirty="0" err="1">
                <a:solidFill>
                  <a:schemeClr val="accent6">
                    <a:lumMod val="60000"/>
                    <a:lumOff val="40000"/>
                  </a:schemeClr>
                </a:solidFill>
              </a:rPr>
              <a:t>InputParameters</a:t>
            </a:r>
            <a:r>
              <a:rPr lang="en-US" dirty="0">
                <a:solidFill>
                  <a:schemeClr val="accent6">
                    <a:lumMod val="60000"/>
                    <a:lumOff val="40000"/>
                  </a:schemeClr>
                </a:solidFill>
              </a:rPr>
              <a:t>&gt;</a:t>
            </a:r>
          </a:p>
          <a:p>
            <a:r>
              <a:rPr lang="en-US" dirty="0">
                <a:solidFill>
                  <a:schemeClr val="accent6">
                    <a:lumMod val="60000"/>
                    <a:lumOff val="40000"/>
                  </a:schemeClr>
                </a:solidFill>
              </a:rPr>
              <a:t>  &lt;</a:t>
            </a:r>
            <a:r>
              <a:rPr lang="en-US" dirty="0" err="1">
                <a:solidFill>
                  <a:schemeClr val="accent6">
                    <a:lumMod val="60000"/>
                    <a:lumOff val="40000"/>
                  </a:schemeClr>
                </a:solidFill>
              </a:rPr>
              <a:t>OutputClaims</a:t>
            </a:r>
            <a:r>
              <a:rPr lang="en-US" dirty="0">
                <a:solidFill>
                  <a:schemeClr val="accent6">
                    <a:lumMod val="60000"/>
                    <a:lumOff val="40000"/>
                  </a:schemeClr>
                </a:solidFill>
              </a:rPr>
              <a:t>&gt;</a:t>
            </a:r>
          </a:p>
          <a:p>
            <a:r>
              <a:rPr lang="en-US" dirty="0"/>
              <a:t>    . . .</a:t>
            </a:r>
          </a:p>
          <a:p>
            <a:r>
              <a:rPr lang="en-US" dirty="0">
                <a:solidFill>
                  <a:schemeClr val="accent6">
                    <a:lumMod val="60000"/>
                    <a:lumOff val="40000"/>
                  </a:schemeClr>
                </a:solidFill>
              </a:rPr>
              <a:t>  &lt;/</a:t>
            </a:r>
            <a:r>
              <a:rPr lang="en-US" dirty="0" err="1">
                <a:solidFill>
                  <a:schemeClr val="accent6">
                    <a:lumMod val="60000"/>
                    <a:lumOff val="40000"/>
                  </a:schemeClr>
                </a:solidFill>
              </a:rPr>
              <a:t>OutputClaims</a:t>
            </a:r>
            <a:r>
              <a:rPr lang="en-US" dirty="0">
                <a:solidFill>
                  <a:schemeClr val="accent6">
                    <a:lumMod val="60000"/>
                    <a:lumOff val="40000"/>
                  </a:schemeClr>
                </a:solidFill>
              </a:rPr>
              <a:t>&gt;</a:t>
            </a:r>
          </a:p>
          <a:p>
            <a:endParaRPr lang="en-US" dirty="0">
              <a:solidFill>
                <a:schemeClr val="accent6">
                  <a:lumMod val="60000"/>
                  <a:lumOff val="40000"/>
                </a:schemeClr>
              </a:solidFill>
            </a:endParaRPr>
          </a:p>
          <a:p>
            <a:r>
              <a:rPr lang="en-US" dirty="0">
                <a:solidFill>
                  <a:schemeClr val="accent6">
                    <a:lumMod val="60000"/>
                    <a:lumOff val="40000"/>
                  </a:schemeClr>
                </a:solidFill>
              </a:rPr>
              <a:t>&lt;/</a:t>
            </a:r>
            <a:r>
              <a:rPr lang="en-US" dirty="0" err="1">
                <a:solidFill>
                  <a:schemeClr val="accent6">
                    <a:lumMod val="60000"/>
                    <a:lumOff val="40000"/>
                  </a:schemeClr>
                </a:solidFill>
              </a:rPr>
              <a:t>ClaimsTransformation</a:t>
            </a:r>
            <a:r>
              <a:rPr lang="en-US" dirty="0">
                <a:solidFill>
                  <a:schemeClr val="accent6">
                    <a:lumMod val="60000"/>
                    <a:lumOff val="40000"/>
                  </a:schemeClr>
                </a:solidFill>
              </a:rPr>
              <a:t>&gt;</a:t>
            </a:r>
            <a:endParaRPr lang="en-ES" dirty="0">
              <a:solidFill>
                <a:schemeClr val="accent6">
                  <a:lumMod val="60000"/>
                  <a:lumOff val="40000"/>
                </a:schemeClr>
              </a:solidFill>
            </a:endParaRPr>
          </a:p>
        </p:txBody>
      </p:sp>
    </p:spTree>
    <p:extLst>
      <p:ext uri="{BB962C8B-B14F-4D97-AF65-F5344CB8AC3E}">
        <p14:creationId xmlns:p14="http://schemas.microsoft.com/office/powerpoint/2010/main" val="241383065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a 3">
            <a:extLst>
              <a:ext uri="{FF2B5EF4-FFF2-40B4-BE49-F238E27FC236}">
                <a16:creationId xmlns:a16="http://schemas.microsoft.com/office/drawing/2014/main" id="{4D3297F9-4A66-211F-A3C7-1A286CD09BF1}"/>
              </a:ext>
            </a:extLst>
          </p:cNvPr>
          <p:cNvGraphicFramePr>
            <a:graphicFrameLocks noGrp="1"/>
          </p:cNvGraphicFramePr>
          <p:nvPr>
            <p:extLst>
              <p:ext uri="{D42A27DB-BD31-4B8C-83A1-F6EECF244321}">
                <p14:modId xmlns:p14="http://schemas.microsoft.com/office/powerpoint/2010/main" val="4100132343"/>
              </p:ext>
            </p:extLst>
          </p:nvPr>
        </p:nvGraphicFramePr>
        <p:xfrm>
          <a:off x="901700" y="4815840"/>
          <a:ext cx="10617200" cy="1651000"/>
        </p:xfrm>
        <a:graphic>
          <a:graphicData uri="http://schemas.openxmlformats.org/drawingml/2006/table">
            <a:tbl>
              <a:tblPr firstRow="1" bandRow="1">
                <a:tableStyleId>{5C22544A-7EE6-4342-B048-85BDC9FD1C3A}</a:tableStyleId>
              </a:tblPr>
              <a:tblGrid>
                <a:gridCol w="3136900">
                  <a:extLst>
                    <a:ext uri="{9D8B030D-6E8A-4147-A177-3AD203B41FA5}">
                      <a16:colId xmlns:a16="http://schemas.microsoft.com/office/drawing/2014/main" val="112227033"/>
                    </a:ext>
                  </a:extLst>
                </a:gridCol>
                <a:gridCol w="1358900">
                  <a:extLst>
                    <a:ext uri="{9D8B030D-6E8A-4147-A177-3AD203B41FA5}">
                      <a16:colId xmlns:a16="http://schemas.microsoft.com/office/drawing/2014/main" val="1055122339"/>
                    </a:ext>
                  </a:extLst>
                </a:gridCol>
                <a:gridCol w="6121400">
                  <a:extLst>
                    <a:ext uri="{9D8B030D-6E8A-4147-A177-3AD203B41FA5}">
                      <a16:colId xmlns:a16="http://schemas.microsoft.com/office/drawing/2014/main" val="2296169843"/>
                    </a:ext>
                  </a:extLst>
                </a:gridCol>
              </a:tblGrid>
              <a:tr h="370840">
                <a:tc>
                  <a:txBody>
                    <a:bodyPr/>
                    <a:lstStyle/>
                    <a:p>
                      <a:r>
                        <a:rPr lang="es-ES" dirty="0"/>
                        <a:t>Atributo</a:t>
                      </a:r>
                      <a:endParaRPr lang="en-US" dirty="0"/>
                    </a:p>
                  </a:txBody>
                  <a:tcPr/>
                </a:tc>
                <a:tc>
                  <a:txBody>
                    <a:bodyPr/>
                    <a:lstStyle/>
                    <a:p>
                      <a:r>
                        <a:rPr lang="es-ES" dirty="0"/>
                        <a:t>Obligatorio</a:t>
                      </a:r>
                      <a:endParaRPr lang="en-US" dirty="0"/>
                    </a:p>
                  </a:txBody>
                  <a:tcPr/>
                </a:tc>
                <a:tc>
                  <a:txBody>
                    <a:bodyPr/>
                    <a:lstStyle/>
                    <a:p>
                      <a:r>
                        <a:rPr lang="es-ES" dirty="0"/>
                        <a:t>Descripción</a:t>
                      </a:r>
                      <a:endParaRPr lang="en-US" dirty="0"/>
                    </a:p>
                  </a:txBody>
                  <a:tcPr/>
                </a:tc>
                <a:extLst>
                  <a:ext uri="{0D108BD9-81ED-4DB2-BD59-A6C34878D82A}">
                    <a16:rowId xmlns:a16="http://schemas.microsoft.com/office/drawing/2014/main" val="1252414198"/>
                  </a:ext>
                </a:extLst>
              </a:tr>
              <a:tr h="370840">
                <a:tc>
                  <a:txBody>
                    <a:bodyPr/>
                    <a:lstStyle/>
                    <a:p>
                      <a:r>
                        <a:rPr lang="en-US" sz="1800" b="0" i="0" kern="1200" dirty="0" err="1">
                          <a:solidFill>
                            <a:schemeClr val="dk1"/>
                          </a:solidFill>
                          <a:effectLst/>
                          <a:latin typeface="+mn-lt"/>
                          <a:ea typeface="+mn-ea"/>
                          <a:cs typeface="+mn-cs"/>
                        </a:rPr>
                        <a:t>ClaimTypeReferenceId</a:t>
                      </a:r>
                      <a:endParaRPr lang="en-US" dirty="0"/>
                    </a:p>
                  </a:txBody>
                  <a:tcPr/>
                </a:tc>
                <a:tc>
                  <a:txBody>
                    <a:bodyPr/>
                    <a:lstStyle/>
                    <a:p>
                      <a:r>
                        <a:rPr lang="es-ES" dirty="0"/>
                        <a:t>Sí</a:t>
                      </a:r>
                      <a:endParaRPr lang="en-US" dirty="0"/>
                    </a:p>
                  </a:txBody>
                  <a:tcPr/>
                </a:tc>
                <a:tc>
                  <a:txBody>
                    <a:bodyPr/>
                    <a:lstStyle/>
                    <a:p>
                      <a:pPr algn="l" fontAlgn="t"/>
                      <a:r>
                        <a:rPr lang="es-ES" dirty="0">
                          <a:effectLst/>
                        </a:rPr>
                        <a:t>Una referencia a un </a:t>
                      </a:r>
                      <a:r>
                        <a:rPr lang="es-ES" dirty="0" err="1">
                          <a:effectLst/>
                        </a:rPr>
                        <a:t>ClaimType</a:t>
                      </a:r>
                      <a:r>
                        <a:rPr lang="es-ES" dirty="0">
                          <a:effectLst/>
                        </a:rPr>
                        <a:t> ya definido en la sección </a:t>
                      </a:r>
                      <a:r>
                        <a:rPr lang="es-ES" dirty="0" err="1">
                          <a:effectLst/>
                        </a:rPr>
                        <a:t>ClaimsSchema</a:t>
                      </a:r>
                      <a:r>
                        <a:rPr lang="es-ES" dirty="0">
                          <a:effectLst/>
                        </a:rPr>
                        <a:t>.</a:t>
                      </a:r>
                    </a:p>
                  </a:txBody>
                  <a:tcPr/>
                </a:tc>
                <a:extLst>
                  <a:ext uri="{0D108BD9-81ED-4DB2-BD59-A6C34878D82A}">
                    <a16:rowId xmlns:a16="http://schemas.microsoft.com/office/drawing/2014/main" val="1448548702"/>
                  </a:ext>
                </a:extLst>
              </a:tr>
              <a:tr h="370840">
                <a:tc>
                  <a:txBody>
                    <a:bodyPr/>
                    <a:lstStyle/>
                    <a:p>
                      <a:r>
                        <a:rPr lang="en-US" sz="1800" b="0" i="0" kern="1200" dirty="0" err="1">
                          <a:solidFill>
                            <a:schemeClr val="dk1"/>
                          </a:solidFill>
                          <a:effectLst/>
                          <a:latin typeface="+mn-lt"/>
                          <a:ea typeface="+mn-ea"/>
                          <a:cs typeface="+mn-cs"/>
                        </a:rPr>
                        <a:t>TransformationClaimType</a:t>
                      </a:r>
                      <a:endParaRPr lang="en-US" dirty="0"/>
                    </a:p>
                  </a:txBody>
                  <a:tcPr/>
                </a:tc>
                <a:tc>
                  <a:txBody>
                    <a:bodyPr/>
                    <a:lstStyle/>
                    <a:p>
                      <a:r>
                        <a:rPr lang="es-ES" dirty="0"/>
                        <a:t>Sí</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b="0" i="0" kern="1200" dirty="0">
                          <a:solidFill>
                            <a:schemeClr val="dk1"/>
                          </a:solidFill>
                          <a:effectLst/>
                          <a:latin typeface="+mn-lt"/>
                          <a:ea typeface="+mn-ea"/>
                          <a:cs typeface="+mn-cs"/>
                        </a:rPr>
                        <a:t>Un identificador para hacer referencia a un tipo de notificación de transformación.</a:t>
                      </a:r>
                      <a:endParaRPr lang="en-US" dirty="0"/>
                    </a:p>
                  </a:txBody>
                  <a:tcPr/>
                </a:tc>
                <a:extLst>
                  <a:ext uri="{0D108BD9-81ED-4DB2-BD59-A6C34878D82A}">
                    <a16:rowId xmlns:a16="http://schemas.microsoft.com/office/drawing/2014/main" val="1587379269"/>
                  </a:ext>
                </a:extLst>
              </a:tr>
            </a:tbl>
          </a:graphicData>
        </a:graphic>
      </p:graphicFrame>
      <p:graphicFrame>
        <p:nvGraphicFramePr>
          <p:cNvPr id="2" name="Tabla 3">
            <a:extLst>
              <a:ext uri="{FF2B5EF4-FFF2-40B4-BE49-F238E27FC236}">
                <a16:creationId xmlns:a16="http://schemas.microsoft.com/office/drawing/2014/main" id="{0A85AA8B-F2D7-131D-049B-CFC058C8D35A}"/>
              </a:ext>
            </a:extLst>
          </p:cNvPr>
          <p:cNvGraphicFramePr>
            <a:graphicFrameLocks noGrp="1"/>
          </p:cNvGraphicFramePr>
          <p:nvPr>
            <p:extLst>
              <p:ext uri="{D42A27DB-BD31-4B8C-83A1-F6EECF244321}">
                <p14:modId xmlns:p14="http://schemas.microsoft.com/office/powerpoint/2010/main" val="3034516675"/>
              </p:ext>
            </p:extLst>
          </p:nvPr>
        </p:nvGraphicFramePr>
        <p:xfrm>
          <a:off x="901700" y="3062816"/>
          <a:ext cx="10617200" cy="1483360"/>
        </p:xfrm>
        <a:graphic>
          <a:graphicData uri="http://schemas.openxmlformats.org/drawingml/2006/table">
            <a:tbl>
              <a:tblPr firstRow="1" bandRow="1">
                <a:tableStyleId>{5C22544A-7EE6-4342-B048-85BDC9FD1C3A}</a:tableStyleId>
              </a:tblPr>
              <a:tblGrid>
                <a:gridCol w="3136900">
                  <a:extLst>
                    <a:ext uri="{9D8B030D-6E8A-4147-A177-3AD203B41FA5}">
                      <a16:colId xmlns:a16="http://schemas.microsoft.com/office/drawing/2014/main" val="112227033"/>
                    </a:ext>
                  </a:extLst>
                </a:gridCol>
                <a:gridCol w="1333500">
                  <a:extLst>
                    <a:ext uri="{9D8B030D-6E8A-4147-A177-3AD203B41FA5}">
                      <a16:colId xmlns:a16="http://schemas.microsoft.com/office/drawing/2014/main" val="1055122339"/>
                    </a:ext>
                  </a:extLst>
                </a:gridCol>
                <a:gridCol w="6146800">
                  <a:extLst>
                    <a:ext uri="{9D8B030D-6E8A-4147-A177-3AD203B41FA5}">
                      <a16:colId xmlns:a16="http://schemas.microsoft.com/office/drawing/2014/main" val="2296169843"/>
                    </a:ext>
                  </a:extLst>
                </a:gridCol>
              </a:tblGrid>
              <a:tr h="370840">
                <a:tc>
                  <a:txBody>
                    <a:bodyPr/>
                    <a:lstStyle/>
                    <a:p>
                      <a:r>
                        <a:rPr lang="es-ES" dirty="0"/>
                        <a:t>Atributo</a:t>
                      </a:r>
                      <a:endParaRPr lang="en-US" dirty="0"/>
                    </a:p>
                  </a:txBody>
                  <a:tcPr/>
                </a:tc>
                <a:tc>
                  <a:txBody>
                    <a:bodyPr/>
                    <a:lstStyle/>
                    <a:p>
                      <a:r>
                        <a:rPr lang="es-ES" dirty="0"/>
                        <a:t>Obligatorio</a:t>
                      </a:r>
                      <a:endParaRPr lang="en-US" dirty="0"/>
                    </a:p>
                  </a:txBody>
                  <a:tcPr/>
                </a:tc>
                <a:tc>
                  <a:txBody>
                    <a:bodyPr/>
                    <a:lstStyle/>
                    <a:p>
                      <a:r>
                        <a:rPr lang="es-ES" dirty="0"/>
                        <a:t>Descripción</a:t>
                      </a:r>
                      <a:endParaRPr lang="en-US" dirty="0"/>
                    </a:p>
                  </a:txBody>
                  <a:tcPr/>
                </a:tc>
                <a:extLst>
                  <a:ext uri="{0D108BD9-81ED-4DB2-BD59-A6C34878D82A}">
                    <a16:rowId xmlns:a16="http://schemas.microsoft.com/office/drawing/2014/main" val="1252414198"/>
                  </a:ext>
                </a:extLst>
              </a:tr>
              <a:tr h="370840">
                <a:tc>
                  <a:txBody>
                    <a:bodyPr/>
                    <a:lstStyle/>
                    <a:p>
                      <a:r>
                        <a:rPr lang="es-ES" dirty="0"/>
                        <a:t>Id</a:t>
                      </a:r>
                      <a:endParaRPr lang="en-US" dirty="0"/>
                    </a:p>
                  </a:txBody>
                  <a:tcPr/>
                </a:tc>
                <a:tc>
                  <a:txBody>
                    <a:bodyPr/>
                    <a:lstStyle/>
                    <a:p>
                      <a:r>
                        <a:rPr lang="es-ES" dirty="0"/>
                        <a:t>Sí</a:t>
                      </a:r>
                      <a:endParaRPr lang="en-US" dirty="0"/>
                    </a:p>
                  </a:txBody>
                  <a:tcPr/>
                </a:tc>
                <a:tc>
                  <a:txBody>
                    <a:bodyPr/>
                    <a:lstStyle/>
                    <a:p>
                      <a:r>
                        <a:rPr lang="es-ES" sz="1800" b="0" i="0" kern="1200" dirty="0">
                          <a:solidFill>
                            <a:schemeClr val="dk1"/>
                          </a:solidFill>
                          <a:effectLst/>
                          <a:latin typeface="+mn-lt"/>
                          <a:ea typeface="+mn-ea"/>
                          <a:cs typeface="+mn-cs"/>
                        </a:rPr>
                        <a:t>Identificado de transformación de notificaciones.</a:t>
                      </a:r>
                      <a:endParaRPr lang="en-US" dirty="0"/>
                    </a:p>
                  </a:txBody>
                  <a:tcPr/>
                </a:tc>
                <a:extLst>
                  <a:ext uri="{0D108BD9-81ED-4DB2-BD59-A6C34878D82A}">
                    <a16:rowId xmlns:a16="http://schemas.microsoft.com/office/drawing/2014/main" val="1448548702"/>
                  </a:ext>
                </a:extLst>
              </a:tr>
              <a:tr h="370840">
                <a:tc>
                  <a:txBody>
                    <a:bodyPr/>
                    <a:lstStyle/>
                    <a:p>
                      <a:r>
                        <a:rPr lang="en-US" sz="1800" b="0" i="0" kern="1200" dirty="0" err="1">
                          <a:solidFill>
                            <a:schemeClr val="dk1"/>
                          </a:solidFill>
                          <a:effectLst/>
                          <a:latin typeface="+mn-lt"/>
                          <a:ea typeface="+mn-ea"/>
                          <a:cs typeface="+mn-cs"/>
                        </a:rPr>
                        <a:t>DataType</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Sí</a:t>
                      </a:r>
                      <a:endParaRPr lang="en-US" dirty="0"/>
                    </a:p>
                  </a:txBody>
                  <a:tcPr/>
                </a:tc>
                <a:tc>
                  <a:txBody>
                    <a:bodyPr/>
                    <a:lstStyle/>
                    <a:p>
                      <a:pPr algn="l" fontAlgn="t"/>
                      <a:r>
                        <a:rPr lang="es-ES" sz="1800" b="0" i="0" kern="1200" dirty="0">
                          <a:solidFill>
                            <a:schemeClr val="dk1"/>
                          </a:solidFill>
                          <a:effectLst/>
                          <a:latin typeface="+mn-lt"/>
                          <a:ea typeface="+mn-ea"/>
                          <a:cs typeface="+mn-cs"/>
                        </a:rPr>
                        <a:t>El tipo de datos del parámetro.</a:t>
                      </a:r>
                      <a:endParaRPr lang="es-ES" sz="1800" kern="1200" dirty="0">
                        <a:solidFill>
                          <a:schemeClr val="dk1"/>
                        </a:solidFill>
                        <a:effectLst/>
                        <a:latin typeface="+mn-lt"/>
                        <a:ea typeface="+mn-ea"/>
                        <a:cs typeface="+mn-cs"/>
                      </a:endParaRPr>
                    </a:p>
                  </a:txBody>
                  <a:tcPr/>
                </a:tc>
                <a:extLst>
                  <a:ext uri="{0D108BD9-81ED-4DB2-BD59-A6C34878D82A}">
                    <a16:rowId xmlns:a16="http://schemas.microsoft.com/office/drawing/2014/main" val="2140406810"/>
                  </a:ext>
                </a:extLst>
              </a:tr>
              <a:tr h="370840">
                <a:tc>
                  <a:txBody>
                    <a:bodyPr/>
                    <a:lstStyle/>
                    <a:p>
                      <a:r>
                        <a:rPr lang="en-US" sz="1800" b="0" i="0" kern="1200" dirty="0">
                          <a:solidFill>
                            <a:schemeClr val="dk1"/>
                          </a:solidFill>
                          <a:effectLst/>
                          <a:latin typeface="+mn-lt"/>
                          <a:ea typeface="+mn-ea"/>
                          <a:cs typeface="+mn-cs"/>
                        </a:rPr>
                        <a:t>Value</a:t>
                      </a:r>
                      <a:endParaRPr lang="en-US" dirty="0"/>
                    </a:p>
                  </a:txBody>
                  <a:tcPr/>
                </a:tc>
                <a:tc>
                  <a:txBody>
                    <a:bodyPr/>
                    <a:lstStyle/>
                    <a:p>
                      <a:r>
                        <a:rPr lang="es-ES" dirty="0"/>
                        <a:t>Sí</a:t>
                      </a:r>
                      <a:endParaRPr lang="en-US" dirty="0"/>
                    </a:p>
                  </a:txBody>
                  <a:tcPr/>
                </a:tc>
                <a:tc>
                  <a:txBody>
                    <a:bodyPr/>
                    <a:lstStyle/>
                    <a:p>
                      <a:r>
                        <a:rPr lang="es-ES" sz="1800" b="0" i="0" kern="1200" dirty="0">
                          <a:solidFill>
                            <a:schemeClr val="dk1"/>
                          </a:solidFill>
                          <a:effectLst/>
                          <a:latin typeface="+mn-lt"/>
                          <a:ea typeface="+mn-ea"/>
                          <a:cs typeface="+mn-cs"/>
                        </a:rPr>
                        <a:t>Un valor que se pasa de forma literal a la transformación.</a:t>
                      </a:r>
                      <a:endParaRPr lang="en-US" dirty="0"/>
                    </a:p>
                  </a:txBody>
                  <a:tcPr/>
                </a:tc>
                <a:extLst>
                  <a:ext uri="{0D108BD9-81ED-4DB2-BD59-A6C34878D82A}">
                    <a16:rowId xmlns:a16="http://schemas.microsoft.com/office/drawing/2014/main" val="378779173"/>
                  </a:ext>
                </a:extLst>
              </a:tr>
            </a:tbl>
          </a:graphicData>
        </a:graphic>
      </p:graphicFrame>
      <p:graphicFrame>
        <p:nvGraphicFramePr>
          <p:cNvPr id="4" name="Tabla 3">
            <a:extLst>
              <a:ext uri="{FF2B5EF4-FFF2-40B4-BE49-F238E27FC236}">
                <a16:creationId xmlns:a16="http://schemas.microsoft.com/office/drawing/2014/main" id="{CF34D755-9B38-CCE2-97A8-473536AB71CF}"/>
              </a:ext>
            </a:extLst>
          </p:cNvPr>
          <p:cNvGraphicFramePr>
            <a:graphicFrameLocks noGrp="1"/>
          </p:cNvGraphicFramePr>
          <p:nvPr>
            <p:extLst>
              <p:ext uri="{D42A27DB-BD31-4B8C-83A1-F6EECF244321}">
                <p14:modId xmlns:p14="http://schemas.microsoft.com/office/powerpoint/2010/main" val="3086491599"/>
              </p:ext>
            </p:extLst>
          </p:nvPr>
        </p:nvGraphicFramePr>
        <p:xfrm>
          <a:off x="901700" y="1142152"/>
          <a:ext cx="10617200" cy="1651000"/>
        </p:xfrm>
        <a:graphic>
          <a:graphicData uri="http://schemas.openxmlformats.org/drawingml/2006/table">
            <a:tbl>
              <a:tblPr firstRow="1" bandRow="1">
                <a:tableStyleId>{5C22544A-7EE6-4342-B048-85BDC9FD1C3A}</a:tableStyleId>
              </a:tblPr>
              <a:tblGrid>
                <a:gridCol w="3136900">
                  <a:extLst>
                    <a:ext uri="{9D8B030D-6E8A-4147-A177-3AD203B41FA5}">
                      <a16:colId xmlns:a16="http://schemas.microsoft.com/office/drawing/2014/main" val="112227033"/>
                    </a:ext>
                  </a:extLst>
                </a:gridCol>
                <a:gridCol w="1320800">
                  <a:extLst>
                    <a:ext uri="{9D8B030D-6E8A-4147-A177-3AD203B41FA5}">
                      <a16:colId xmlns:a16="http://schemas.microsoft.com/office/drawing/2014/main" val="1055122339"/>
                    </a:ext>
                  </a:extLst>
                </a:gridCol>
                <a:gridCol w="6159500">
                  <a:extLst>
                    <a:ext uri="{9D8B030D-6E8A-4147-A177-3AD203B41FA5}">
                      <a16:colId xmlns:a16="http://schemas.microsoft.com/office/drawing/2014/main" val="2296169843"/>
                    </a:ext>
                  </a:extLst>
                </a:gridCol>
              </a:tblGrid>
              <a:tr h="370840">
                <a:tc>
                  <a:txBody>
                    <a:bodyPr/>
                    <a:lstStyle/>
                    <a:p>
                      <a:r>
                        <a:rPr lang="es-ES" dirty="0"/>
                        <a:t>Atributo</a:t>
                      </a:r>
                      <a:endParaRPr lang="en-US" dirty="0"/>
                    </a:p>
                  </a:txBody>
                  <a:tcPr/>
                </a:tc>
                <a:tc>
                  <a:txBody>
                    <a:bodyPr/>
                    <a:lstStyle/>
                    <a:p>
                      <a:r>
                        <a:rPr lang="es-ES" dirty="0"/>
                        <a:t>Obligatorio</a:t>
                      </a:r>
                      <a:endParaRPr lang="en-US" dirty="0"/>
                    </a:p>
                  </a:txBody>
                  <a:tcPr/>
                </a:tc>
                <a:tc>
                  <a:txBody>
                    <a:bodyPr/>
                    <a:lstStyle/>
                    <a:p>
                      <a:r>
                        <a:rPr lang="es-ES" dirty="0"/>
                        <a:t>Descripción</a:t>
                      </a:r>
                      <a:endParaRPr lang="en-US" dirty="0"/>
                    </a:p>
                  </a:txBody>
                  <a:tcPr/>
                </a:tc>
                <a:extLst>
                  <a:ext uri="{0D108BD9-81ED-4DB2-BD59-A6C34878D82A}">
                    <a16:rowId xmlns:a16="http://schemas.microsoft.com/office/drawing/2014/main" val="1252414198"/>
                  </a:ext>
                </a:extLst>
              </a:tr>
              <a:tr h="370840">
                <a:tc>
                  <a:txBody>
                    <a:bodyPr/>
                    <a:lstStyle/>
                    <a:p>
                      <a:r>
                        <a:rPr lang="en-US" sz="1800" b="0" i="0" kern="1200" dirty="0" err="1">
                          <a:solidFill>
                            <a:schemeClr val="dk1"/>
                          </a:solidFill>
                          <a:effectLst/>
                          <a:latin typeface="+mn-lt"/>
                          <a:ea typeface="+mn-ea"/>
                          <a:cs typeface="+mn-cs"/>
                        </a:rPr>
                        <a:t>ClaimTypeReferenceId</a:t>
                      </a:r>
                      <a:endParaRPr lang="en-US" dirty="0"/>
                    </a:p>
                  </a:txBody>
                  <a:tcPr/>
                </a:tc>
                <a:tc>
                  <a:txBody>
                    <a:bodyPr/>
                    <a:lstStyle/>
                    <a:p>
                      <a:r>
                        <a:rPr lang="es-ES" dirty="0"/>
                        <a:t>Sí</a:t>
                      </a:r>
                      <a:endParaRPr lang="en-US" dirty="0"/>
                    </a:p>
                  </a:txBody>
                  <a:tcPr/>
                </a:tc>
                <a:tc>
                  <a:txBody>
                    <a:bodyPr/>
                    <a:lstStyle/>
                    <a:p>
                      <a:pPr algn="l" fontAlgn="t"/>
                      <a:r>
                        <a:rPr lang="es-ES" dirty="0">
                          <a:effectLst/>
                        </a:rPr>
                        <a:t>Una referencia a un </a:t>
                      </a:r>
                      <a:r>
                        <a:rPr lang="es-ES" dirty="0" err="1">
                          <a:effectLst/>
                        </a:rPr>
                        <a:t>ClaimType</a:t>
                      </a:r>
                      <a:r>
                        <a:rPr lang="es-ES" dirty="0">
                          <a:effectLst/>
                        </a:rPr>
                        <a:t> ya definido en la sección </a:t>
                      </a:r>
                      <a:r>
                        <a:rPr lang="es-ES" dirty="0" err="1">
                          <a:effectLst/>
                        </a:rPr>
                        <a:t>ClaimsSchema</a:t>
                      </a:r>
                      <a:r>
                        <a:rPr lang="es-ES" dirty="0">
                          <a:effectLst/>
                        </a:rPr>
                        <a:t>.</a:t>
                      </a:r>
                    </a:p>
                  </a:txBody>
                  <a:tcPr/>
                </a:tc>
                <a:extLst>
                  <a:ext uri="{0D108BD9-81ED-4DB2-BD59-A6C34878D82A}">
                    <a16:rowId xmlns:a16="http://schemas.microsoft.com/office/drawing/2014/main" val="1448548702"/>
                  </a:ext>
                </a:extLst>
              </a:tr>
              <a:tr h="370840">
                <a:tc>
                  <a:txBody>
                    <a:bodyPr/>
                    <a:lstStyle/>
                    <a:p>
                      <a:r>
                        <a:rPr lang="en-US" sz="1800" b="0" i="0" kern="1200" dirty="0" err="1">
                          <a:solidFill>
                            <a:schemeClr val="dk1"/>
                          </a:solidFill>
                          <a:effectLst/>
                          <a:latin typeface="+mn-lt"/>
                          <a:ea typeface="+mn-ea"/>
                          <a:cs typeface="+mn-cs"/>
                        </a:rPr>
                        <a:t>TransformationClaimType</a:t>
                      </a:r>
                      <a:endParaRPr lang="en-US" dirty="0"/>
                    </a:p>
                  </a:txBody>
                  <a:tcPr/>
                </a:tc>
                <a:tc>
                  <a:txBody>
                    <a:bodyPr/>
                    <a:lstStyle/>
                    <a:p>
                      <a:r>
                        <a:rPr lang="es-ES" dirty="0"/>
                        <a:t>Sí</a:t>
                      </a:r>
                      <a:endParaRPr lang="en-US" dirty="0"/>
                    </a:p>
                  </a:txBody>
                  <a:tcPr/>
                </a:tc>
                <a:tc>
                  <a:txBody>
                    <a:bodyPr/>
                    <a:lstStyle/>
                    <a:p>
                      <a:r>
                        <a:rPr lang="es-ES" sz="1800" b="0" i="0" kern="1200" dirty="0">
                          <a:solidFill>
                            <a:schemeClr val="dk1"/>
                          </a:solidFill>
                          <a:effectLst/>
                          <a:latin typeface="+mn-lt"/>
                          <a:ea typeface="+mn-ea"/>
                          <a:cs typeface="+mn-cs"/>
                        </a:rPr>
                        <a:t>Un identificador para hacer referencia a un tipo de notificación de transformación.</a:t>
                      </a:r>
                      <a:endParaRPr lang="en-US" dirty="0"/>
                    </a:p>
                  </a:txBody>
                  <a:tcPr/>
                </a:tc>
                <a:extLst>
                  <a:ext uri="{0D108BD9-81ED-4DB2-BD59-A6C34878D82A}">
                    <a16:rowId xmlns:a16="http://schemas.microsoft.com/office/drawing/2014/main" val="1587379269"/>
                  </a:ext>
                </a:extLst>
              </a:tr>
            </a:tbl>
          </a:graphicData>
        </a:graphic>
      </p:graphicFrame>
    </p:spTree>
    <p:extLst>
      <p:ext uri="{BB962C8B-B14F-4D97-AF65-F5344CB8AC3E}">
        <p14:creationId xmlns:p14="http://schemas.microsoft.com/office/powerpoint/2010/main" val="222511103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FB946D7-1CA4-446E-8795-007CACFDE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192416F2-BC84-4D7C-80C6-6296C10C3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795338" y="981075"/>
            <a:ext cx="10601325" cy="4552949"/>
          </a:xfrm>
          <a:prstGeom prst="rect">
            <a:avLst/>
          </a:prstGeom>
          <a:solidFill>
            <a:schemeClr val="bg1"/>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3334FF11-BB17-C650-C8CE-D72DC84F6071}"/>
              </a:ext>
            </a:extLst>
          </p:cNvPr>
          <p:cNvSpPr>
            <a:spLocks noGrp="1"/>
          </p:cNvSpPr>
          <p:nvPr>
            <p:ph type="title"/>
          </p:nvPr>
        </p:nvSpPr>
        <p:spPr>
          <a:xfrm>
            <a:off x="1537097" y="1428750"/>
            <a:ext cx="9117807" cy="2105026"/>
          </a:xfrm>
        </p:spPr>
        <p:txBody>
          <a:bodyPr vert="horz" lIns="91440" tIns="45720" rIns="91440" bIns="45720" rtlCol="0" anchor="b">
            <a:normAutofit/>
          </a:bodyPr>
          <a:lstStyle/>
          <a:p>
            <a:pPr algn="ctr"/>
            <a:r>
              <a:rPr lang="es-ES" sz="6000" dirty="0"/>
              <a:t>D</a:t>
            </a:r>
            <a:r>
              <a:rPr lang="en-US" sz="6000" dirty="0"/>
              <a:t>emo Claims Transformations</a:t>
            </a:r>
            <a:endParaRPr lang="en-US" sz="6000" kern="1200" dirty="0">
              <a:solidFill>
                <a:schemeClr val="tx1"/>
              </a:solidFill>
              <a:latin typeface="+mj-lt"/>
              <a:ea typeface="+mj-ea"/>
              <a:cs typeface="+mj-cs"/>
            </a:endParaRPr>
          </a:p>
        </p:txBody>
      </p:sp>
      <p:cxnSp>
        <p:nvCxnSpPr>
          <p:cNvPr id="11" name="Straight Connector 10">
            <a:extLst>
              <a:ext uri="{FF2B5EF4-FFF2-40B4-BE49-F238E27FC236}">
                <a16:creationId xmlns:a16="http://schemas.microsoft.com/office/drawing/2014/main" id="{2330623A-AB89-4E04-AC9A-2BAFBF85AE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352800" y="3771366"/>
            <a:ext cx="5486400" cy="0"/>
          </a:xfrm>
          <a:prstGeom prst="line">
            <a:avLst/>
          </a:prstGeom>
          <a:ln w="222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331621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8383699-9BD7-1D46-9AF1-9297AB588532}"/>
              </a:ext>
            </a:extLst>
          </p:cNvPr>
          <p:cNvSpPr>
            <a:spLocks noGrp="1"/>
          </p:cNvSpPr>
          <p:nvPr>
            <p:ph type="body" sz="quarter" idx="12"/>
          </p:nvPr>
        </p:nvSpPr>
        <p:spPr>
          <a:xfrm>
            <a:off x="911224" y="1506374"/>
            <a:ext cx="9971424" cy="1236825"/>
          </a:xfrm>
        </p:spPr>
        <p:txBody>
          <a:bodyPr/>
          <a:lstStyle/>
          <a:p>
            <a:r>
              <a:rPr lang="en-US" dirty="0"/>
              <a:t>Single Sign-On</a:t>
            </a:r>
          </a:p>
        </p:txBody>
      </p:sp>
      <p:sp>
        <p:nvSpPr>
          <p:cNvPr id="5" name="Text Placeholder 4">
            <a:extLst>
              <a:ext uri="{FF2B5EF4-FFF2-40B4-BE49-F238E27FC236}">
                <a16:creationId xmlns:a16="http://schemas.microsoft.com/office/drawing/2014/main" id="{0A4F351C-9EB3-7147-87DB-7983F51F9FA7}"/>
              </a:ext>
            </a:extLst>
          </p:cNvPr>
          <p:cNvSpPr>
            <a:spLocks noGrp="1"/>
          </p:cNvSpPr>
          <p:nvPr>
            <p:ph type="body" sz="quarter" idx="13"/>
          </p:nvPr>
        </p:nvSpPr>
        <p:spPr>
          <a:xfrm>
            <a:off x="911225" y="3061337"/>
            <a:ext cx="2656224" cy="3391852"/>
          </a:xfrm>
        </p:spPr>
        <p:txBody>
          <a:bodyPr/>
          <a:lstStyle/>
          <a:p>
            <a:r>
              <a:rPr lang="es-ES" dirty="0"/>
              <a:t>Uses standard </a:t>
            </a:r>
            <a:r>
              <a:rPr lang="es-ES" dirty="0" err="1"/>
              <a:t>authentication</a:t>
            </a:r>
            <a:r>
              <a:rPr lang="es-ES" dirty="0"/>
              <a:t> </a:t>
            </a:r>
            <a:r>
              <a:rPr lang="es-ES" dirty="0" err="1"/>
              <a:t>protocols</a:t>
            </a:r>
            <a:r>
              <a:rPr lang="es-ES" dirty="0"/>
              <a:t> </a:t>
            </a:r>
            <a:r>
              <a:rPr lang="en-US" dirty="0"/>
              <a:t>to integrate with most </a:t>
            </a:r>
            <a:r>
              <a:rPr lang="en-US" dirty="0" err="1"/>
              <a:t>aplications</a:t>
            </a:r>
            <a:r>
              <a:rPr lang="es-ES" dirty="0"/>
              <a:t>: </a:t>
            </a:r>
          </a:p>
          <a:p>
            <a:endParaRPr lang="es-ES" dirty="0"/>
          </a:p>
          <a:p>
            <a:pPr marL="342900" indent="-342900">
              <a:buFont typeface="Arial" panose="020B0604020202020204" pitchFamily="34" charset="0"/>
              <a:buChar char="•"/>
            </a:pPr>
            <a:r>
              <a:rPr lang="es-ES" dirty="0"/>
              <a:t>OIDC</a:t>
            </a:r>
          </a:p>
          <a:p>
            <a:pPr marL="342900" indent="-342900">
              <a:buFont typeface="Arial" panose="020B0604020202020204" pitchFamily="34" charset="0"/>
              <a:buChar char="•"/>
            </a:pPr>
            <a:r>
              <a:rPr lang="es-ES" dirty="0"/>
              <a:t>OAuth 2.0</a:t>
            </a:r>
          </a:p>
          <a:p>
            <a:pPr marL="342900" indent="-342900">
              <a:buFont typeface="Arial" panose="020B0604020202020204" pitchFamily="34" charset="0"/>
              <a:buChar char="•"/>
            </a:pPr>
            <a:r>
              <a:rPr lang="es-ES" dirty="0"/>
              <a:t>SAML 2.0*</a:t>
            </a:r>
          </a:p>
          <a:p>
            <a:pPr marL="342900" indent="-342900">
              <a:buFont typeface="Arial" panose="020B0604020202020204" pitchFamily="34" charset="0"/>
              <a:buChar char="•"/>
            </a:pPr>
            <a:endParaRPr lang="es-ES" dirty="0"/>
          </a:p>
          <a:p>
            <a:pPr marL="342900" indent="-342900">
              <a:buFont typeface="Arial" panose="020B0604020202020204" pitchFamily="34" charset="0"/>
              <a:buChar char="•"/>
            </a:pPr>
            <a:endParaRPr lang="es-ES" dirty="0"/>
          </a:p>
          <a:p>
            <a:r>
              <a:rPr lang="es-ES" sz="1400" i="1" dirty="0"/>
              <a:t>*</a:t>
            </a:r>
            <a:r>
              <a:rPr lang="es-ES" sz="1400" i="1" dirty="0" err="1"/>
              <a:t>Only</a:t>
            </a:r>
            <a:r>
              <a:rPr lang="es-ES" sz="1400" i="1" dirty="0"/>
              <a:t> </a:t>
            </a:r>
            <a:r>
              <a:rPr lang="es-ES" sz="1400" i="1" dirty="0" err="1"/>
              <a:t>for</a:t>
            </a:r>
            <a:r>
              <a:rPr lang="es-ES" sz="1400" i="1" dirty="0"/>
              <a:t> </a:t>
            </a:r>
            <a:r>
              <a:rPr lang="es-ES" sz="1400" i="1" dirty="0" err="1"/>
              <a:t>defined</a:t>
            </a:r>
            <a:r>
              <a:rPr lang="es-ES" sz="1400" i="1" dirty="0"/>
              <a:t> </a:t>
            </a:r>
            <a:r>
              <a:rPr lang="es-ES" sz="1400" i="1" dirty="0" err="1"/>
              <a:t>providers</a:t>
            </a:r>
            <a:endParaRPr lang="en-ES" sz="1400" i="1" dirty="0"/>
          </a:p>
        </p:txBody>
      </p:sp>
      <p:pic>
        <p:nvPicPr>
          <p:cNvPr id="2050" name="Picture 2" descr="Diagram of third-party identities federating to Azure AD B2C.">
            <a:extLst>
              <a:ext uri="{FF2B5EF4-FFF2-40B4-BE49-F238E27FC236}">
                <a16:creationId xmlns:a16="http://schemas.microsoft.com/office/drawing/2014/main" id="{34E55B04-886B-A5F1-6E93-2D6B7673AB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48175" y="2181225"/>
            <a:ext cx="7743825" cy="4676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27605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FB946D7-1CA4-446E-8795-007CACFDE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192416F2-BC84-4D7C-80C6-6296C10C3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795338" y="981075"/>
            <a:ext cx="10601325" cy="4552949"/>
          </a:xfrm>
          <a:prstGeom prst="rect">
            <a:avLst/>
          </a:prstGeom>
          <a:solidFill>
            <a:schemeClr val="bg1"/>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3334FF11-BB17-C650-C8CE-D72DC84F6071}"/>
              </a:ext>
            </a:extLst>
          </p:cNvPr>
          <p:cNvSpPr>
            <a:spLocks noGrp="1"/>
          </p:cNvSpPr>
          <p:nvPr>
            <p:ph type="title"/>
          </p:nvPr>
        </p:nvSpPr>
        <p:spPr>
          <a:xfrm>
            <a:off x="1537097" y="1428750"/>
            <a:ext cx="9117807" cy="2105026"/>
          </a:xfrm>
        </p:spPr>
        <p:txBody>
          <a:bodyPr vert="horz" lIns="91440" tIns="45720" rIns="91440" bIns="45720" rtlCol="0" anchor="b">
            <a:normAutofit/>
          </a:bodyPr>
          <a:lstStyle/>
          <a:p>
            <a:pPr algn="ctr"/>
            <a:r>
              <a:rPr lang="es-ES" sz="6000" kern="1200" dirty="0">
                <a:solidFill>
                  <a:schemeClr val="tx1"/>
                </a:solidFill>
                <a:latin typeface="+mj-lt"/>
                <a:ea typeface="+mj-ea"/>
                <a:cs typeface="+mj-cs"/>
              </a:rPr>
              <a:t>Ejercicio 4.</a:t>
            </a:r>
            <a:endParaRPr lang="en-US" sz="6000" kern="1200" dirty="0">
              <a:solidFill>
                <a:schemeClr val="tx1"/>
              </a:solidFill>
              <a:latin typeface="+mj-lt"/>
              <a:ea typeface="+mj-ea"/>
              <a:cs typeface="+mj-cs"/>
            </a:endParaRPr>
          </a:p>
        </p:txBody>
      </p:sp>
      <p:cxnSp>
        <p:nvCxnSpPr>
          <p:cNvPr id="11" name="Straight Connector 10">
            <a:extLst>
              <a:ext uri="{FF2B5EF4-FFF2-40B4-BE49-F238E27FC236}">
                <a16:creationId xmlns:a16="http://schemas.microsoft.com/office/drawing/2014/main" id="{2330623A-AB89-4E04-AC9A-2BAFBF85AE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352800" y="3771366"/>
            <a:ext cx="5486400" cy="0"/>
          </a:xfrm>
          <a:prstGeom prst="line">
            <a:avLst/>
          </a:prstGeom>
          <a:ln w="222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83338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7CEA14-F63A-6640-8006-6F814BD0CCE2}"/>
              </a:ext>
            </a:extLst>
          </p:cNvPr>
          <p:cNvSpPr>
            <a:spLocks noGrp="1"/>
          </p:cNvSpPr>
          <p:nvPr>
            <p:ph type="body" sz="quarter" idx="12"/>
          </p:nvPr>
        </p:nvSpPr>
        <p:spPr/>
        <p:txBody>
          <a:bodyPr/>
          <a:lstStyle/>
          <a:p>
            <a:r>
              <a:rPr lang="es-ES" dirty="0"/>
              <a:t>Content </a:t>
            </a:r>
            <a:r>
              <a:rPr lang="es-ES" dirty="0" err="1"/>
              <a:t>Definitions</a:t>
            </a:r>
            <a:endParaRPr lang="en-ES" dirty="0"/>
          </a:p>
          <a:p>
            <a:endParaRPr lang="en-ES" dirty="0"/>
          </a:p>
        </p:txBody>
      </p:sp>
      <p:sp>
        <p:nvSpPr>
          <p:cNvPr id="7" name="Text Placeholder 6">
            <a:extLst>
              <a:ext uri="{FF2B5EF4-FFF2-40B4-BE49-F238E27FC236}">
                <a16:creationId xmlns:a16="http://schemas.microsoft.com/office/drawing/2014/main" id="{88F0ABE9-89D2-3541-9A53-F16E26E300AA}"/>
              </a:ext>
            </a:extLst>
          </p:cNvPr>
          <p:cNvSpPr>
            <a:spLocks noGrp="1"/>
          </p:cNvSpPr>
          <p:nvPr>
            <p:ph type="body" sz="quarter" idx="15"/>
          </p:nvPr>
        </p:nvSpPr>
        <p:spPr>
          <a:xfrm>
            <a:off x="911224" y="2788920"/>
            <a:ext cx="11280776" cy="3556317"/>
          </a:xfrm>
        </p:spPr>
        <p:txBody>
          <a:bodyPr/>
          <a:lstStyle/>
          <a:p>
            <a:r>
              <a:rPr lang="en-US" dirty="0">
                <a:solidFill>
                  <a:schemeClr val="accent6">
                    <a:lumMod val="60000"/>
                    <a:lumOff val="40000"/>
                  </a:schemeClr>
                </a:solidFill>
              </a:rPr>
              <a:t>&lt;</a:t>
            </a:r>
            <a:r>
              <a:rPr lang="en-US" dirty="0" err="1">
                <a:solidFill>
                  <a:schemeClr val="accent6">
                    <a:lumMod val="60000"/>
                    <a:lumOff val="40000"/>
                  </a:schemeClr>
                </a:solidFill>
              </a:rPr>
              <a:t>ContentDefinition</a:t>
            </a:r>
            <a:r>
              <a:rPr lang="en-US" dirty="0">
                <a:solidFill>
                  <a:schemeClr val="accent6">
                    <a:lumMod val="60000"/>
                    <a:lumOff val="40000"/>
                  </a:schemeClr>
                </a:solidFill>
              </a:rPr>
              <a:t> Id=</a:t>
            </a:r>
            <a:r>
              <a:rPr lang="en-US" dirty="0">
                <a:solidFill>
                  <a:schemeClr val="accent5">
                    <a:lumMod val="60000"/>
                    <a:lumOff val="40000"/>
                  </a:schemeClr>
                </a:solidFill>
              </a:rPr>
              <a:t>"</a:t>
            </a:r>
            <a:r>
              <a:rPr lang="en-US" dirty="0" err="1">
                <a:solidFill>
                  <a:schemeClr val="accent5">
                    <a:lumMod val="60000"/>
                    <a:lumOff val="40000"/>
                  </a:schemeClr>
                </a:solidFill>
              </a:rPr>
              <a:t>api.localaccountsignup</a:t>
            </a:r>
            <a:r>
              <a:rPr lang="en-US" dirty="0">
                <a:solidFill>
                  <a:schemeClr val="accent5">
                    <a:lumMod val="60000"/>
                    <a:lumOff val="40000"/>
                  </a:schemeClr>
                </a:solidFill>
              </a:rPr>
              <a:t>"</a:t>
            </a:r>
            <a:r>
              <a:rPr lang="en-US" dirty="0">
                <a:solidFill>
                  <a:schemeClr val="accent6">
                    <a:lumMod val="60000"/>
                    <a:lumOff val="40000"/>
                  </a:schemeClr>
                </a:solidFill>
              </a:rPr>
              <a:t>&gt;</a:t>
            </a:r>
          </a:p>
          <a:p>
            <a:r>
              <a:rPr lang="en-US" dirty="0">
                <a:solidFill>
                  <a:schemeClr val="accent6">
                    <a:lumMod val="60000"/>
                    <a:lumOff val="40000"/>
                  </a:schemeClr>
                </a:solidFill>
              </a:rPr>
              <a:t>  &lt;</a:t>
            </a:r>
            <a:r>
              <a:rPr lang="en-US" dirty="0" err="1">
                <a:solidFill>
                  <a:schemeClr val="accent6">
                    <a:lumMod val="60000"/>
                    <a:lumOff val="40000"/>
                  </a:schemeClr>
                </a:solidFill>
              </a:rPr>
              <a:t>LoadUri</a:t>
            </a:r>
            <a:r>
              <a:rPr lang="en-US" dirty="0">
                <a:solidFill>
                  <a:schemeClr val="accent6">
                    <a:lumMod val="60000"/>
                    <a:lumOff val="40000"/>
                  </a:schemeClr>
                </a:solidFill>
              </a:rPr>
              <a:t>&gt;</a:t>
            </a:r>
            <a:r>
              <a:rPr lang="en-US" dirty="0"/>
              <a:t>~/tenant/default/</a:t>
            </a:r>
            <a:r>
              <a:rPr lang="en-US" dirty="0" err="1"/>
              <a:t>selfAsserted.cshtml</a:t>
            </a:r>
            <a:r>
              <a:rPr lang="en-US" dirty="0">
                <a:solidFill>
                  <a:schemeClr val="accent6">
                    <a:lumMod val="60000"/>
                    <a:lumOff val="40000"/>
                  </a:schemeClr>
                </a:solidFill>
              </a:rPr>
              <a:t>&lt;/</a:t>
            </a:r>
            <a:r>
              <a:rPr lang="en-US" dirty="0" err="1">
                <a:solidFill>
                  <a:schemeClr val="accent6">
                    <a:lumMod val="60000"/>
                    <a:lumOff val="40000"/>
                  </a:schemeClr>
                </a:solidFill>
              </a:rPr>
              <a:t>LoadUri</a:t>
            </a:r>
            <a:r>
              <a:rPr lang="en-US" dirty="0">
                <a:solidFill>
                  <a:schemeClr val="accent6">
                    <a:lumMod val="60000"/>
                    <a:lumOff val="40000"/>
                  </a:schemeClr>
                </a:solidFill>
              </a:rPr>
              <a:t>&gt;</a:t>
            </a:r>
          </a:p>
          <a:p>
            <a:r>
              <a:rPr lang="en-US" dirty="0">
                <a:solidFill>
                  <a:schemeClr val="accent6">
                    <a:lumMod val="60000"/>
                    <a:lumOff val="40000"/>
                  </a:schemeClr>
                </a:solidFill>
              </a:rPr>
              <a:t>  &lt;</a:t>
            </a:r>
            <a:r>
              <a:rPr lang="en-US" dirty="0" err="1">
                <a:solidFill>
                  <a:schemeClr val="accent6">
                    <a:lumMod val="60000"/>
                    <a:lumOff val="40000"/>
                  </a:schemeClr>
                </a:solidFill>
              </a:rPr>
              <a:t>RecoveryUri</a:t>
            </a:r>
            <a:r>
              <a:rPr lang="en-US" dirty="0">
                <a:solidFill>
                  <a:schemeClr val="accent6">
                    <a:lumMod val="60000"/>
                    <a:lumOff val="40000"/>
                  </a:schemeClr>
                </a:solidFill>
              </a:rPr>
              <a:t>&gt;</a:t>
            </a:r>
            <a:r>
              <a:rPr lang="en-US" dirty="0"/>
              <a:t>~/common/default_page_error.html</a:t>
            </a:r>
            <a:r>
              <a:rPr lang="en-US" dirty="0">
                <a:solidFill>
                  <a:schemeClr val="accent6">
                    <a:lumMod val="60000"/>
                    <a:lumOff val="40000"/>
                  </a:schemeClr>
                </a:solidFill>
              </a:rPr>
              <a:t>&lt;/</a:t>
            </a:r>
            <a:r>
              <a:rPr lang="en-US" dirty="0" err="1">
                <a:solidFill>
                  <a:schemeClr val="accent6">
                    <a:lumMod val="60000"/>
                    <a:lumOff val="40000"/>
                  </a:schemeClr>
                </a:solidFill>
              </a:rPr>
              <a:t>RecoveryUri</a:t>
            </a:r>
            <a:r>
              <a:rPr lang="en-US" dirty="0">
                <a:solidFill>
                  <a:schemeClr val="accent6">
                    <a:lumMod val="60000"/>
                    <a:lumOff val="40000"/>
                  </a:schemeClr>
                </a:solidFill>
              </a:rPr>
              <a:t>&gt;</a:t>
            </a:r>
          </a:p>
          <a:p>
            <a:r>
              <a:rPr lang="en-US" dirty="0">
                <a:solidFill>
                  <a:schemeClr val="accent6">
                    <a:lumMod val="60000"/>
                    <a:lumOff val="40000"/>
                  </a:schemeClr>
                </a:solidFill>
              </a:rPr>
              <a:t>  &lt;</a:t>
            </a:r>
            <a:r>
              <a:rPr lang="en-US" dirty="0" err="1">
                <a:solidFill>
                  <a:schemeClr val="accent6">
                    <a:lumMod val="60000"/>
                    <a:lumOff val="40000"/>
                  </a:schemeClr>
                </a:solidFill>
              </a:rPr>
              <a:t>DataUri</a:t>
            </a:r>
            <a:r>
              <a:rPr lang="en-US" dirty="0">
                <a:solidFill>
                  <a:schemeClr val="accent6">
                    <a:lumMod val="60000"/>
                    <a:lumOff val="40000"/>
                  </a:schemeClr>
                </a:solidFill>
              </a:rPr>
              <a:t>&gt;</a:t>
            </a:r>
            <a:r>
              <a:rPr lang="en-US" dirty="0"/>
              <a:t>urn:com:microsoft:aad:b2c:elements:selfasserted:1.1.0</a:t>
            </a:r>
            <a:r>
              <a:rPr lang="en-US" dirty="0">
                <a:solidFill>
                  <a:schemeClr val="accent6">
                    <a:lumMod val="60000"/>
                    <a:lumOff val="40000"/>
                  </a:schemeClr>
                </a:solidFill>
              </a:rPr>
              <a:t>&lt;/</a:t>
            </a:r>
            <a:r>
              <a:rPr lang="en-US" dirty="0" err="1">
                <a:solidFill>
                  <a:schemeClr val="accent6">
                    <a:lumMod val="60000"/>
                    <a:lumOff val="40000"/>
                  </a:schemeClr>
                </a:solidFill>
              </a:rPr>
              <a:t>DataUri</a:t>
            </a:r>
            <a:r>
              <a:rPr lang="en-US" dirty="0">
                <a:solidFill>
                  <a:schemeClr val="accent6">
                    <a:lumMod val="60000"/>
                    <a:lumOff val="40000"/>
                  </a:schemeClr>
                </a:solidFill>
              </a:rPr>
              <a:t>&gt;</a:t>
            </a:r>
          </a:p>
          <a:p>
            <a:r>
              <a:rPr lang="en-US" dirty="0">
                <a:solidFill>
                  <a:schemeClr val="accent6">
                    <a:lumMod val="60000"/>
                    <a:lumOff val="40000"/>
                  </a:schemeClr>
                </a:solidFill>
              </a:rPr>
              <a:t>  &lt;Metadata&gt;</a:t>
            </a:r>
          </a:p>
          <a:p>
            <a:r>
              <a:rPr lang="en-US" dirty="0">
                <a:solidFill>
                  <a:schemeClr val="accent6">
                    <a:lumMod val="60000"/>
                    <a:lumOff val="40000"/>
                  </a:schemeClr>
                </a:solidFill>
              </a:rPr>
              <a:t>    &lt;Item Key=</a:t>
            </a:r>
            <a:r>
              <a:rPr lang="en-US" dirty="0">
                <a:solidFill>
                  <a:schemeClr val="accent5">
                    <a:lumMod val="60000"/>
                    <a:lumOff val="40000"/>
                  </a:schemeClr>
                </a:solidFill>
              </a:rPr>
              <a:t>"DisplayName"</a:t>
            </a:r>
            <a:r>
              <a:rPr lang="en-US" dirty="0">
                <a:solidFill>
                  <a:schemeClr val="accent6">
                    <a:lumMod val="60000"/>
                    <a:lumOff val="40000"/>
                  </a:schemeClr>
                </a:solidFill>
              </a:rPr>
              <a:t>&gt;</a:t>
            </a:r>
            <a:r>
              <a:rPr lang="en-US" dirty="0"/>
              <a:t>Local account sign up page</a:t>
            </a:r>
            <a:r>
              <a:rPr lang="en-US" dirty="0">
                <a:solidFill>
                  <a:schemeClr val="accent6">
                    <a:lumMod val="60000"/>
                    <a:lumOff val="40000"/>
                  </a:schemeClr>
                </a:solidFill>
              </a:rPr>
              <a:t>&lt;/Item&gt;</a:t>
            </a:r>
          </a:p>
          <a:p>
            <a:r>
              <a:rPr lang="en-US" dirty="0">
                <a:solidFill>
                  <a:schemeClr val="accent6">
                    <a:lumMod val="60000"/>
                    <a:lumOff val="40000"/>
                  </a:schemeClr>
                </a:solidFill>
              </a:rPr>
              <a:t>  &lt;/Metadata&gt;</a:t>
            </a:r>
          </a:p>
          <a:p>
            <a:r>
              <a:rPr lang="en-US" dirty="0">
                <a:solidFill>
                  <a:schemeClr val="accent6">
                    <a:lumMod val="60000"/>
                    <a:lumOff val="40000"/>
                  </a:schemeClr>
                </a:solidFill>
              </a:rPr>
              <a:t>  &lt;</a:t>
            </a:r>
            <a:r>
              <a:rPr lang="en-US" dirty="0" err="1">
                <a:solidFill>
                  <a:schemeClr val="accent6">
                    <a:lumMod val="60000"/>
                    <a:lumOff val="40000"/>
                  </a:schemeClr>
                </a:solidFill>
              </a:rPr>
              <a:t>LocalizedResourcesReferences</a:t>
            </a:r>
            <a:r>
              <a:rPr lang="en-US" dirty="0">
                <a:solidFill>
                  <a:schemeClr val="accent6">
                    <a:lumMod val="60000"/>
                    <a:lumOff val="40000"/>
                  </a:schemeClr>
                </a:solidFill>
              </a:rPr>
              <a:t> </a:t>
            </a:r>
            <a:r>
              <a:rPr lang="en-US" dirty="0" err="1">
                <a:solidFill>
                  <a:schemeClr val="accent6">
                    <a:lumMod val="60000"/>
                    <a:lumOff val="40000"/>
                  </a:schemeClr>
                </a:solidFill>
              </a:rPr>
              <a:t>MergeBehavior</a:t>
            </a:r>
            <a:r>
              <a:rPr lang="en-US" dirty="0">
                <a:solidFill>
                  <a:schemeClr val="accent6">
                    <a:lumMod val="60000"/>
                    <a:lumOff val="40000"/>
                  </a:schemeClr>
                </a:solidFill>
              </a:rPr>
              <a:t>=</a:t>
            </a:r>
            <a:r>
              <a:rPr lang="en-US" dirty="0">
                <a:solidFill>
                  <a:schemeClr val="accent5">
                    <a:lumMod val="60000"/>
                    <a:lumOff val="40000"/>
                  </a:schemeClr>
                </a:solidFill>
              </a:rPr>
              <a:t>"Prepend"</a:t>
            </a:r>
            <a:r>
              <a:rPr lang="en-US" dirty="0">
                <a:solidFill>
                  <a:schemeClr val="accent6">
                    <a:lumMod val="60000"/>
                    <a:lumOff val="40000"/>
                  </a:schemeClr>
                </a:solidFill>
              </a:rPr>
              <a:t>&gt;</a:t>
            </a:r>
          </a:p>
          <a:p>
            <a:r>
              <a:rPr lang="en-US" dirty="0">
                <a:solidFill>
                  <a:schemeClr val="accent6">
                    <a:lumMod val="60000"/>
                    <a:lumOff val="40000"/>
                  </a:schemeClr>
                </a:solidFill>
              </a:rPr>
              <a:t>    &lt;</a:t>
            </a:r>
            <a:r>
              <a:rPr lang="en-US" dirty="0" err="1">
                <a:solidFill>
                  <a:schemeClr val="accent6">
                    <a:lumMod val="60000"/>
                    <a:lumOff val="40000"/>
                  </a:schemeClr>
                </a:solidFill>
              </a:rPr>
              <a:t>LocalizedResourcesReference</a:t>
            </a:r>
            <a:r>
              <a:rPr lang="en-US" dirty="0">
                <a:solidFill>
                  <a:schemeClr val="accent6">
                    <a:lumMod val="60000"/>
                    <a:lumOff val="40000"/>
                  </a:schemeClr>
                </a:solidFill>
              </a:rPr>
              <a:t> </a:t>
            </a:r>
            <a:r>
              <a:rPr lang="en-US" dirty="0">
                <a:solidFill>
                  <a:schemeClr val="accent3">
                    <a:lumMod val="40000"/>
                    <a:lumOff val="60000"/>
                  </a:schemeClr>
                </a:solidFill>
              </a:rPr>
              <a:t>Language</a:t>
            </a:r>
            <a:r>
              <a:rPr lang="en-US" dirty="0">
                <a:solidFill>
                  <a:schemeClr val="accent6">
                    <a:lumMod val="60000"/>
                    <a:lumOff val="40000"/>
                  </a:schemeClr>
                </a:solidFill>
              </a:rPr>
              <a:t>=</a:t>
            </a:r>
            <a:r>
              <a:rPr lang="en-US" dirty="0">
                <a:solidFill>
                  <a:schemeClr val="accent5">
                    <a:lumMod val="60000"/>
                    <a:lumOff val="40000"/>
                  </a:schemeClr>
                </a:solidFill>
              </a:rPr>
              <a:t>"en" </a:t>
            </a:r>
            <a:r>
              <a:rPr lang="en-US" dirty="0">
                <a:solidFill>
                  <a:schemeClr val="accent6">
                    <a:lumMod val="60000"/>
                    <a:lumOff val="40000"/>
                  </a:schemeClr>
                </a:solidFill>
              </a:rPr>
              <a:t>	</a:t>
            </a:r>
            <a:r>
              <a:rPr lang="en-US" dirty="0" err="1">
                <a:solidFill>
                  <a:schemeClr val="accent3">
                    <a:lumMod val="40000"/>
                    <a:lumOff val="60000"/>
                  </a:schemeClr>
                </a:solidFill>
              </a:rPr>
              <a:t>LocalizedResourcesReferenceId</a:t>
            </a:r>
            <a:r>
              <a:rPr lang="en-US" dirty="0">
                <a:solidFill>
                  <a:schemeClr val="accent6">
                    <a:lumMod val="60000"/>
                    <a:lumOff val="40000"/>
                  </a:schemeClr>
                </a:solidFill>
              </a:rPr>
              <a:t>=</a:t>
            </a:r>
            <a:r>
              <a:rPr lang="en-US" dirty="0">
                <a:solidFill>
                  <a:schemeClr val="accent5">
                    <a:lumMod val="60000"/>
                    <a:lumOff val="40000"/>
                  </a:schemeClr>
                </a:solidFill>
              </a:rPr>
              <a:t>"</a:t>
            </a:r>
            <a:r>
              <a:rPr lang="en-US" dirty="0" err="1">
                <a:solidFill>
                  <a:schemeClr val="accent5">
                    <a:lumMod val="60000"/>
                    <a:lumOff val="40000"/>
                  </a:schemeClr>
                </a:solidFill>
              </a:rPr>
              <a:t>api.localaccountsignup.en</a:t>
            </a:r>
            <a:r>
              <a:rPr lang="en-US" dirty="0">
                <a:solidFill>
                  <a:schemeClr val="accent5">
                    <a:lumMod val="60000"/>
                    <a:lumOff val="40000"/>
                  </a:schemeClr>
                </a:solidFill>
              </a:rPr>
              <a:t>" </a:t>
            </a:r>
            <a:r>
              <a:rPr lang="en-US" dirty="0">
                <a:solidFill>
                  <a:schemeClr val="accent6">
                    <a:lumMod val="60000"/>
                    <a:lumOff val="40000"/>
                  </a:schemeClr>
                </a:solidFill>
              </a:rPr>
              <a:t>/&gt;</a:t>
            </a:r>
          </a:p>
          <a:p>
            <a:r>
              <a:rPr lang="en-US" dirty="0">
                <a:solidFill>
                  <a:schemeClr val="accent6">
                    <a:lumMod val="60000"/>
                    <a:lumOff val="40000"/>
                  </a:schemeClr>
                </a:solidFill>
              </a:rPr>
              <a:t>    &lt;</a:t>
            </a:r>
            <a:r>
              <a:rPr lang="en-US" dirty="0" err="1">
                <a:solidFill>
                  <a:schemeClr val="accent6">
                    <a:lumMod val="60000"/>
                    <a:lumOff val="40000"/>
                  </a:schemeClr>
                </a:solidFill>
              </a:rPr>
              <a:t>LocalizedResourcesReference</a:t>
            </a:r>
            <a:r>
              <a:rPr lang="en-US" dirty="0">
                <a:solidFill>
                  <a:schemeClr val="accent6">
                    <a:lumMod val="60000"/>
                    <a:lumOff val="40000"/>
                  </a:schemeClr>
                </a:solidFill>
              </a:rPr>
              <a:t> </a:t>
            </a:r>
            <a:r>
              <a:rPr lang="en-US" dirty="0">
                <a:solidFill>
                  <a:schemeClr val="accent3">
                    <a:lumMod val="40000"/>
                    <a:lumOff val="60000"/>
                  </a:schemeClr>
                </a:solidFill>
              </a:rPr>
              <a:t>Language</a:t>
            </a:r>
            <a:r>
              <a:rPr lang="en-US" dirty="0">
                <a:solidFill>
                  <a:schemeClr val="accent6">
                    <a:lumMod val="60000"/>
                    <a:lumOff val="40000"/>
                  </a:schemeClr>
                </a:solidFill>
              </a:rPr>
              <a:t>=</a:t>
            </a:r>
            <a:r>
              <a:rPr lang="en-US" dirty="0">
                <a:solidFill>
                  <a:schemeClr val="accent5">
                    <a:lumMod val="60000"/>
                    <a:lumOff val="40000"/>
                  </a:schemeClr>
                </a:solidFill>
              </a:rPr>
              <a:t>"es" </a:t>
            </a:r>
            <a:r>
              <a:rPr lang="en-US" dirty="0">
                <a:solidFill>
                  <a:schemeClr val="accent6">
                    <a:lumMod val="60000"/>
                    <a:lumOff val="40000"/>
                  </a:schemeClr>
                </a:solidFill>
              </a:rPr>
              <a:t>	</a:t>
            </a:r>
            <a:r>
              <a:rPr lang="en-US" dirty="0" err="1">
                <a:solidFill>
                  <a:schemeClr val="accent3">
                    <a:lumMod val="40000"/>
                    <a:lumOff val="60000"/>
                  </a:schemeClr>
                </a:solidFill>
              </a:rPr>
              <a:t>LocalizedResourcesReferenceId</a:t>
            </a:r>
            <a:r>
              <a:rPr lang="en-US" dirty="0">
                <a:solidFill>
                  <a:schemeClr val="accent6">
                    <a:lumMod val="60000"/>
                    <a:lumOff val="40000"/>
                  </a:schemeClr>
                </a:solidFill>
              </a:rPr>
              <a:t>=</a:t>
            </a:r>
            <a:r>
              <a:rPr lang="en-US" dirty="0">
                <a:solidFill>
                  <a:schemeClr val="accent5">
                    <a:lumMod val="60000"/>
                    <a:lumOff val="40000"/>
                  </a:schemeClr>
                </a:solidFill>
              </a:rPr>
              <a:t>"api.localaccountsignup.es" </a:t>
            </a:r>
            <a:r>
              <a:rPr lang="en-US" dirty="0">
                <a:solidFill>
                  <a:schemeClr val="accent6">
                    <a:lumMod val="60000"/>
                    <a:lumOff val="40000"/>
                  </a:schemeClr>
                </a:solidFill>
              </a:rPr>
              <a:t>/&gt;</a:t>
            </a:r>
          </a:p>
          <a:p>
            <a:r>
              <a:rPr lang="en-US" dirty="0">
                <a:solidFill>
                  <a:schemeClr val="accent6">
                    <a:lumMod val="60000"/>
                    <a:lumOff val="40000"/>
                  </a:schemeClr>
                </a:solidFill>
              </a:rPr>
              <a:t>    </a:t>
            </a:r>
            <a:r>
              <a:rPr lang="en-US" dirty="0"/>
              <a:t>. . .</a:t>
            </a:r>
            <a:endParaRPr lang="en-ES" dirty="0"/>
          </a:p>
        </p:txBody>
      </p:sp>
    </p:spTree>
    <p:extLst>
      <p:ext uri="{BB962C8B-B14F-4D97-AF65-F5344CB8AC3E}">
        <p14:creationId xmlns:p14="http://schemas.microsoft.com/office/powerpoint/2010/main" val="346315528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a 3">
            <a:extLst>
              <a:ext uri="{FF2B5EF4-FFF2-40B4-BE49-F238E27FC236}">
                <a16:creationId xmlns:a16="http://schemas.microsoft.com/office/drawing/2014/main" id="{4D3297F9-4A66-211F-A3C7-1A286CD09BF1}"/>
              </a:ext>
            </a:extLst>
          </p:cNvPr>
          <p:cNvGraphicFramePr>
            <a:graphicFrameLocks noGrp="1"/>
          </p:cNvGraphicFramePr>
          <p:nvPr>
            <p:extLst>
              <p:ext uri="{D42A27DB-BD31-4B8C-83A1-F6EECF244321}">
                <p14:modId xmlns:p14="http://schemas.microsoft.com/office/powerpoint/2010/main" val="3351102824"/>
              </p:ext>
            </p:extLst>
          </p:nvPr>
        </p:nvGraphicFramePr>
        <p:xfrm>
          <a:off x="787400" y="1189566"/>
          <a:ext cx="10617200" cy="4668520"/>
        </p:xfrm>
        <a:graphic>
          <a:graphicData uri="http://schemas.openxmlformats.org/drawingml/2006/table">
            <a:tbl>
              <a:tblPr firstRow="1" bandRow="1">
                <a:tableStyleId>{5C22544A-7EE6-4342-B048-85BDC9FD1C3A}</a:tableStyleId>
              </a:tblPr>
              <a:tblGrid>
                <a:gridCol w="3136900">
                  <a:extLst>
                    <a:ext uri="{9D8B030D-6E8A-4147-A177-3AD203B41FA5}">
                      <a16:colId xmlns:a16="http://schemas.microsoft.com/office/drawing/2014/main" val="112227033"/>
                    </a:ext>
                  </a:extLst>
                </a:gridCol>
                <a:gridCol w="1447800">
                  <a:extLst>
                    <a:ext uri="{9D8B030D-6E8A-4147-A177-3AD203B41FA5}">
                      <a16:colId xmlns:a16="http://schemas.microsoft.com/office/drawing/2014/main" val="1055122339"/>
                    </a:ext>
                  </a:extLst>
                </a:gridCol>
                <a:gridCol w="6032500">
                  <a:extLst>
                    <a:ext uri="{9D8B030D-6E8A-4147-A177-3AD203B41FA5}">
                      <a16:colId xmlns:a16="http://schemas.microsoft.com/office/drawing/2014/main" val="2296169843"/>
                    </a:ext>
                  </a:extLst>
                </a:gridCol>
              </a:tblGrid>
              <a:tr h="370840">
                <a:tc>
                  <a:txBody>
                    <a:bodyPr/>
                    <a:lstStyle/>
                    <a:p>
                      <a:r>
                        <a:rPr lang="es-ES" dirty="0"/>
                        <a:t>Elemento</a:t>
                      </a:r>
                      <a:endParaRPr lang="en-US" dirty="0"/>
                    </a:p>
                  </a:txBody>
                  <a:tcPr/>
                </a:tc>
                <a:tc>
                  <a:txBody>
                    <a:bodyPr/>
                    <a:lstStyle/>
                    <a:p>
                      <a:r>
                        <a:rPr lang="es-ES" dirty="0"/>
                        <a:t>Repeticiones</a:t>
                      </a:r>
                      <a:endParaRPr lang="en-US" dirty="0"/>
                    </a:p>
                  </a:txBody>
                  <a:tcPr/>
                </a:tc>
                <a:tc>
                  <a:txBody>
                    <a:bodyPr/>
                    <a:lstStyle/>
                    <a:p>
                      <a:r>
                        <a:rPr lang="es-ES" dirty="0"/>
                        <a:t>Descripción</a:t>
                      </a:r>
                      <a:endParaRPr lang="en-US" dirty="0"/>
                    </a:p>
                  </a:txBody>
                  <a:tcPr/>
                </a:tc>
                <a:extLst>
                  <a:ext uri="{0D108BD9-81ED-4DB2-BD59-A6C34878D82A}">
                    <a16:rowId xmlns:a16="http://schemas.microsoft.com/office/drawing/2014/main" val="1252414198"/>
                  </a:ext>
                </a:extLst>
              </a:tr>
              <a:tr h="370840">
                <a:tc>
                  <a:txBody>
                    <a:bodyPr/>
                    <a:lstStyle/>
                    <a:p>
                      <a:r>
                        <a:rPr lang="en-US" sz="1800" b="0" i="0" kern="1200" dirty="0" err="1">
                          <a:solidFill>
                            <a:schemeClr val="dk1"/>
                          </a:solidFill>
                          <a:effectLst/>
                          <a:latin typeface="+mn-lt"/>
                          <a:ea typeface="+mn-ea"/>
                          <a:cs typeface="+mn-cs"/>
                        </a:rPr>
                        <a:t>LoadUri</a:t>
                      </a:r>
                      <a:endParaRPr lang="en-US" dirty="0"/>
                    </a:p>
                  </a:txBody>
                  <a:tcPr/>
                </a:tc>
                <a:tc>
                  <a:txBody>
                    <a:bodyPr/>
                    <a:lstStyle/>
                    <a:p>
                      <a:r>
                        <a:rPr lang="es-ES" dirty="0"/>
                        <a:t>1:1</a:t>
                      </a:r>
                      <a:endParaRPr lang="en-US" dirty="0"/>
                    </a:p>
                  </a:txBody>
                  <a:tcPr/>
                </a:tc>
                <a:tc>
                  <a:txBody>
                    <a:bodyPr/>
                    <a:lstStyle/>
                    <a:p>
                      <a:pPr algn="l" fontAlgn="t"/>
                      <a:r>
                        <a:rPr lang="es-ES" sz="1800" b="0" i="0" kern="1200" dirty="0">
                          <a:solidFill>
                            <a:schemeClr val="dk1"/>
                          </a:solidFill>
                          <a:effectLst/>
                          <a:latin typeface="+mn-lt"/>
                          <a:ea typeface="+mn-ea"/>
                          <a:cs typeface="+mn-cs"/>
                        </a:rPr>
                        <a:t>Cadena que contiene la URL de la página HTML5 de la definición de contenido.</a:t>
                      </a:r>
                      <a:endParaRPr lang="en-US" dirty="0">
                        <a:effectLst/>
                      </a:endParaRPr>
                    </a:p>
                  </a:txBody>
                  <a:tcPr/>
                </a:tc>
                <a:extLst>
                  <a:ext uri="{0D108BD9-81ED-4DB2-BD59-A6C34878D82A}">
                    <a16:rowId xmlns:a16="http://schemas.microsoft.com/office/drawing/2014/main" val="1448548702"/>
                  </a:ext>
                </a:extLst>
              </a:tr>
              <a:tr h="370840">
                <a:tc>
                  <a:txBody>
                    <a:bodyPr/>
                    <a:lstStyle/>
                    <a:p>
                      <a:r>
                        <a:rPr lang="en-US" sz="1800" b="0" i="0" kern="1200" dirty="0" err="1">
                          <a:solidFill>
                            <a:schemeClr val="dk1"/>
                          </a:solidFill>
                          <a:effectLst/>
                          <a:latin typeface="+mn-lt"/>
                          <a:ea typeface="+mn-ea"/>
                          <a:cs typeface="+mn-cs"/>
                        </a:rPr>
                        <a:t>RecoveryUri</a:t>
                      </a:r>
                      <a:endParaRPr lang="en-US" dirty="0"/>
                    </a:p>
                  </a:txBody>
                  <a:tcPr/>
                </a:tc>
                <a:tc>
                  <a:txBody>
                    <a:bodyPr/>
                    <a:lstStyle/>
                    <a:p>
                      <a:r>
                        <a:rPr lang="es-ES" dirty="0"/>
                        <a:t>1:1</a:t>
                      </a:r>
                      <a:endParaRPr lang="en-US" dirty="0"/>
                    </a:p>
                  </a:txBody>
                  <a:tcPr/>
                </a:tc>
                <a:tc>
                  <a:txBody>
                    <a:bodyPr/>
                    <a:lstStyle/>
                    <a:p>
                      <a:pPr algn="l" fontAlgn="t"/>
                      <a:r>
                        <a:rPr lang="es-ES" sz="1800" b="0" i="0" kern="1200" dirty="0">
                          <a:solidFill>
                            <a:schemeClr val="dk1"/>
                          </a:solidFill>
                          <a:effectLst/>
                          <a:latin typeface="+mn-lt"/>
                          <a:ea typeface="+mn-ea"/>
                          <a:cs typeface="+mn-cs"/>
                        </a:rPr>
                        <a:t>Cadena que contiene la URL de la página HTML para mostrar un error relacionado con la definición de contenido. No se usa actualmente, el valor debe ser </a:t>
                      </a:r>
                      <a:r>
                        <a:rPr lang="es-ES" dirty="0"/>
                        <a:t>~/</a:t>
                      </a:r>
                      <a:r>
                        <a:rPr lang="es-ES" dirty="0" err="1"/>
                        <a:t>common</a:t>
                      </a:r>
                      <a:r>
                        <a:rPr lang="es-ES" dirty="0"/>
                        <a:t>/default_page_error.html</a:t>
                      </a:r>
                      <a:r>
                        <a:rPr lang="es-ES" sz="1800" b="0" i="0" kern="1200" dirty="0">
                          <a:solidFill>
                            <a:schemeClr val="dk1"/>
                          </a:solidFill>
                          <a:effectLst/>
                          <a:latin typeface="+mn-lt"/>
                          <a:ea typeface="+mn-ea"/>
                          <a:cs typeface="+mn-cs"/>
                        </a:rPr>
                        <a:t>.</a:t>
                      </a:r>
                      <a:endParaRPr lang="es-ES" dirty="0">
                        <a:effectLst/>
                      </a:endParaRPr>
                    </a:p>
                  </a:txBody>
                  <a:tcPr/>
                </a:tc>
                <a:extLst>
                  <a:ext uri="{0D108BD9-81ED-4DB2-BD59-A6C34878D82A}">
                    <a16:rowId xmlns:a16="http://schemas.microsoft.com/office/drawing/2014/main" val="4080196417"/>
                  </a:ext>
                </a:extLst>
              </a:tr>
              <a:tr h="370840">
                <a:tc>
                  <a:txBody>
                    <a:bodyPr/>
                    <a:lstStyle/>
                    <a:p>
                      <a:r>
                        <a:rPr lang="en-US" sz="1800" b="0" i="0" kern="1200" dirty="0" err="1">
                          <a:solidFill>
                            <a:schemeClr val="dk1"/>
                          </a:solidFill>
                          <a:effectLst/>
                          <a:latin typeface="+mn-lt"/>
                          <a:ea typeface="+mn-ea"/>
                          <a:cs typeface="+mn-cs"/>
                        </a:rPr>
                        <a:t>DataUri</a:t>
                      </a:r>
                      <a:endParaRPr lang="en-US" dirty="0"/>
                    </a:p>
                  </a:txBody>
                  <a:tcPr/>
                </a:tc>
                <a:tc>
                  <a:txBody>
                    <a:bodyPr/>
                    <a:lstStyle/>
                    <a:p>
                      <a:r>
                        <a:rPr lang="es-ES" dirty="0"/>
                        <a:t>1:1</a:t>
                      </a:r>
                      <a:endParaRPr lang="en-US" dirty="0"/>
                    </a:p>
                  </a:txBody>
                  <a:tcPr/>
                </a:tc>
                <a:tc>
                  <a:txBody>
                    <a:bodyPr/>
                    <a:lstStyle/>
                    <a:p>
                      <a:pPr algn="l" fontAlgn="t"/>
                      <a:r>
                        <a:rPr lang="es-ES" sz="1800" b="0" i="0" kern="1200" dirty="0">
                          <a:solidFill>
                            <a:schemeClr val="dk1"/>
                          </a:solidFill>
                          <a:effectLst/>
                          <a:latin typeface="+mn-lt"/>
                          <a:ea typeface="+mn-ea"/>
                          <a:cs typeface="+mn-cs"/>
                        </a:rPr>
                        <a:t>Cadena que contiene la URL relativa de un archivo HTML que proporciona la experiencia del usuario que se invocará para el paso.</a:t>
                      </a:r>
                      <a:endParaRPr lang="es-ES" dirty="0">
                        <a:effectLst/>
                      </a:endParaRPr>
                    </a:p>
                  </a:txBody>
                  <a:tcPr/>
                </a:tc>
                <a:extLst>
                  <a:ext uri="{0D108BD9-81ED-4DB2-BD59-A6C34878D82A}">
                    <a16:rowId xmlns:a16="http://schemas.microsoft.com/office/drawing/2014/main" val="428747449"/>
                  </a:ext>
                </a:extLst>
              </a:tr>
              <a:tr h="370840">
                <a:tc>
                  <a:txBody>
                    <a:bodyPr/>
                    <a:lstStyle/>
                    <a:p>
                      <a:r>
                        <a:rPr lang="en-US" sz="1800" b="0" i="0" kern="1200" dirty="0">
                          <a:solidFill>
                            <a:schemeClr val="dk1"/>
                          </a:solidFill>
                          <a:effectLst/>
                          <a:latin typeface="+mn-lt"/>
                          <a:ea typeface="+mn-ea"/>
                          <a:cs typeface="+mn-cs"/>
                        </a:rPr>
                        <a:t>Metadata</a:t>
                      </a:r>
                      <a:endParaRPr lang="en-US" dirty="0"/>
                    </a:p>
                  </a:txBody>
                  <a:tcPr/>
                </a:tc>
                <a:tc>
                  <a:txBody>
                    <a:bodyPr/>
                    <a:lstStyle/>
                    <a:p>
                      <a:r>
                        <a:rPr lang="es-ES" dirty="0"/>
                        <a:t>0:1</a:t>
                      </a:r>
                      <a:endParaRPr lang="en-US" dirty="0"/>
                    </a:p>
                  </a:txBody>
                  <a:tcPr/>
                </a:tc>
                <a:tc>
                  <a:txBody>
                    <a:bodyPr/>
                    <a:lstStyle/>
                    <a:p>
                      <a:pPr algn="l" fontAlgn="t"/>
                      <a:r>
                        <a:rPr lang="es-ES" sz="1800" b="0" i="0" kern="1200" dirty="0">
                          <a:solidFill>
                            <a:schemeClr val="dk1"/>
                          </a:solidFill>
                          <a:effectLst/>
                          <a:latin typeface="+mn-lt"/>
                          <a:ea typeface="+mn-ea"/>
                          <a:cs typeface="+mn-cs"/>
                        </a:rPr>
                        <a:t>Colección de pares de clave y valor que contiene los metadatos usados por la definición de contenido.</a:t>
                      </a:r>
                      <a:endParaRPr lang="es-ES" dirty="0">
                        <a:effectLst/>
                      </a:endParaRPr>
                    </a:p>
                  </a:txBody>
                  <a:tcPr/>
                </a:tc>
                <a:extLst>
                  <a:ext uri="{0D108BD9-81ED-4DB2-BD59-A6C34878D82A}">
                    <a16:rowId xmlns:a16="http://schemas.microsoft.com/office/drawing/2014/main" val="2691048030"/>
                  </a:ext>
                </a:extLst>
              </a:tr>
              <a:tr h="370840">
                <a:tc>
                  <a:txBody>
                    <a:bodyPr/>
                    <a:lstStyle/>
                    <a:p>
                      <a:r>
                        <a:rPr lang="en-US" sz="1800" b="0" i="0" kern="1200" dirty="0" err="1">
                          <a:solidFill>
                            <a:schemeClr val="dk1"/>
                          </a:solidFill>
                          <a:effectLst/>
                          <a:latin typeface="+mn-lt"/>
                          <a:ea typeface="+mn-ea"/>
                          <a:cs typeface="+mn-cs"/>
                        </a:rPr>
                        <a:t>LocalizedResourcesReferences</a:t>
                      </a:r>
                      <a:endParaRPr lang="en-US" dirty="0"/>
                    </a:p>
                  </a:txBody>
                  <a:tcPr/>
                </a:tc>
                <a:tc>
                  <a:txBody>
                    <a:bodyPr/>
                    <a:lstStyle/>
                    <a:p>
                      <a:r>
                        <a:rPr lang="es-ES" dirty="0"/>
                        <a:t>0:1</a:t>
                      </a:r>
                      <a:endParaRPr lang="en-US" dirty="0"/>
                    </a:p>
                  </a:txBody>
                  <a:tcPr/>
                </a:tc>
                <a:tc>
                  <a:txBody>
                    <a:bodyPr/>
                    <a:lstStyle/>
                    <a:p>
                      <a:pPr algn="l" fontAlgn="t"/>
                      <a:r>
                        <a:rPr lang="es-ES" sz="1800" b="0" i="0" kern="1200" dirty="0">
                          <a:solidFill>
                            <a:schemeClr val="dk1"/>
                          </a:solidFill>
                          <a:effectLst/>
                          <a:latin typeface="+mn-lt"/>
                          <a:ea typeface="+mn-ea"/>
                          <a:cs typeface="+mn-cs"/>
                        </a:rPr>
                        <a:t>Colección de referencias de recursos localizados. Use este elemento para personalizar la localización de la interfaz de usuario y el atributo de </a:t>
                      </a:r>
                      <a:r>
                        <a:rPr lang="es-ES" sz="1800" b="0" i="0" kern="1200" dirty="0" err="1">
                          <a:solidFill>
                            <a:schemeClr val="dk1"/>
                          </a:solidFill>
                          <a:effectLst/>
                          <a:latin typeface="+mn-lt"/>
                          <a:ea typeface="+mn-ea"/>
                          <a:cs typeface="+mn-cs"/>
                        </a:rPr>
                        <a:t>claims</a:t>
                      </a:r>
                      <a:r>
                        <a:rPr lang="es-ES" sz="1800" b="0" i="0" kern="1200" dirty="0">
                          <a:solidFill>
                            <a:schemeClr val="dk1"/>
                          </a:solidFill>
                          <a:effectLst/>
                          <a:latin typeface="+mn-lt"/>
                          <a:ea typeface="+mn-ea"/>
                          <a:cs typeface="+mn-cs"/>
                        </a:rPr>
                        <a:t>.</a:t>
                      </a:r>
                      <a:endParaRPr lang="es-ES" dirty="0">
                        <a:effectLst/>
                      </a:endParaRPr>
                    </a:p>
                  </a:txBody>
                  <a:tcPr/>
                </a:tc>
                <a:extLst>
                  <a:ext uri="{0D108BD9-81ED-4DB2-BD59-A6C34878D82A}">
                    <a16:rowId xmlns:a16="http://schemas.microsoft.com/office/drawing/2014/main" val="1478585763"/>
                  </a:ext>
                </a:extLst>
              </a:tr>
            </a:tbl>
          </a:graphicData>
        </a:graphic>
      </p:graphicFrame>
    </p:spTree>
    <p:extLst>
      <p:ext uri="{BB962C8B-B14F-4D97-AF65-F5344CB8AC3E}">
        <p14:creationId xmlns:p14="http://schemas.microsoft.com/office/powerpoint/2010/main" val="73596912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FB946D7-1CA4-446E-8795-007CACFDE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192416F2-BC84-4D7C-80C6-6296C10C3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795338" y="981075"/>
            <a:ext cx="10601325" cy="4552949"/>
          </a:xfrm>
          <a:prstGeom prst="rect">
            <a:avLst/>
          </a:prstGeom>
          <a:solidFill>
            <a:schemeClr val="bg1"/>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3334FF11-BB17-C650-C8CE-D72DC84F6071}"/>
              </a:ext>
            </a:extLst>
          </p:cNvPr>
          <p:cNvSpPr>
            <a:spLocks noGrp="1"/>
          </p:cNvSpPr>
          <p:nvPr>
            <p:ph type="title"/>
          </p:nvPr>
        </p:nvSpPr>
        <p:spPr>
          <a:xfrm>
            <a:off x="1537097" y="1428750"/>
            <a:ext cx="9117807" cy="2105026"/>
          </a:xfrm>
        </p:spPr>
        <p:txBody>
          <a:bodyPr vert="horz" lIns="91440" tIns="45720" rIns="91440" bIns="45720" rtlCol="0" anchor="b">
            <a:normAutofit/>
          </a:bodyPr>
          <a:lstStyle/>
          <a:p>
            <a:pPr algn="ctr"/>
            <a:r>
              <a:rPr lang="es-ES" sz="6000" dirty="0"/>
              <a:t>D</a:t>
            </a:r>
            <a:r>
              <a:rPr lang="en-US" sz="6000" dirty="0"/>
              <a:t>emo Content Definitions</a:t>
            </a:r>
            <a:endParaRPr lang="en-US" sz="6000" kern="1200" dirty="0">
              <a:solidFill>
                <a:schemeClr val="tx1"/>
              </a:solidFill>
              <a:latin typeface="+mj-lt"/>
              <a:ea typeface="+mj-ea"/>
              <a:cs typeface="+mj-cs"/>
            </a:endParaRPr>
          </a:p>
        </p:txBody>
      </p:sp>
      <p:cxnSp>
        <p:nvCxnSpPr>
          <p:cNvPr id="11" name="Straight Connector 10">
            <a:extLst>
              <a:ext uri="{FF2B5EF4-FFF2-40B4-BE49-F238E27FC236}">
                <a16:creationId xmlns:a16="http://schemas.microsoft.com/office/drawing/2014/main" id="{2330623A-AB89-4E04-AC9A-2BAFBF85AE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352800" y="3771366"/>
            <a:ext cx="5486400" cy="0"/>
          </a:xfrm>
          <a:prstGeom prst="line">
            <a:avLst/>
          </a:prstGeom>
          <a:ln w="222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5223827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FB946D7-1CA4-446E-8795-007CACFDE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192416F2-BC84-4D7C-80C6-6296C10C3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795338" y="981075"/>
            <a:ext cx="10601325" cy="4552949"/>
          </a:xfrm>
          <a:prstGeom prst="rect">
            <a:avLst/>
          </a:prstGeom>
          <a:solidFill>
            <a:schemeClr val="bg1"/>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3334FF11-BB17-C650-C8CE-D72DC84F6071}"/>
              </a:ext>
            </a:extLst>
          </p:cNvPr>
          <p:cNvSpPr>
            <a:spLocks noGrp="1"/>
          </p:cNvSpPr>
          <p:nvPr>
            <p:ph type="title"/>
          </p:nvPr>
        </p:nvSpPr>
        <p:spPr>
          <a:xfrm>
            <a:off x="1537097" y="1428750"/>
            <a:ext cx="9117807" cy="2105026"/>
          </a:xfrm>
        </p:spPr>
        <p:txBody>
          <a:bodyPr vert="horz" lIns="91440" tIns="45720" rIns="91440" bIns="45720" rtlCol="0" anchor="b">
            <a:normAutofit/>
          </a:bodyPr>
          <a:lstStyle/>
          <a:p>
            <a:pPr algn="ctr"/>
            <a:r>
              <a:rPr lang="es-ES" sz="6000" kern="1200" dirty="0">
                <a:solidFill>
                  <a:schemeClr val="tx1"/>
                </a:solidFill>
                <a:latin typeface="+mj-lt"/>
                <a:ea typeface="+mj-ea"/>
                <a:cs typeface="+mj-cs"/>
              </a:rPr>
              <a:t>Ejercicio 5.</a:t>
            </a:r>
            <a:endParaRPr lang="en-US" sz="6000" kern="1200" dirty="0">
              <a:solidFill>
                <a:schemeClr val="tx1"/>
              </a:solidFill>
              <a:latin typeface="+mj-lt"/>
              <a:ea typeface="+mj-ea"/>
              <a:cs typeface="+mj-cs"/>
            </a:endParaRPr>
          </a:p>
        </p:txBody>
      </p:sp>
      <p:cxnSp>
        <p:nvCxnSpPr>
          <p:cNvPr id="11" name="Straight Connector 10">
            <a:extLst>
              <a:ext uri="{FF2B5EF4-FFF2-40B4-BE49-F238E27FC236}">
                <a16:creationId xmlns:a16="http://schemas.microsoft.com/office/drawing/2014/main" id="{2330623A-AB89-4E04-AC9A-2BAFBF85AE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352800" y="3771366"/>
            <a:ext cx="5486400" cy="0"/>
          </a:xfrm>
          <a:prstGeom prst="line">
            <a:avLst/>
          </a:prstGeom>
          <a:ln w="222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771986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7CEA14-F63A-6640-8006-6F814BD0CCE2}"/>
              </a:ext>
            </a:extLst>
          </p:cNvPr>
          <p:cNvSpPr>
            <a:spLocks noGrp="1"/>
          </p:cNvSpPr>
          <p:nvPr>
            <p:ph type="body" sz="quarter" idx="12"/>
          </p:nvPr>
        </p:nvSpPr>
        <p:spPr/>
        <p:txBody>
          <a:bodyPr/>
          <a:lstStyle/>
          <a:p>
            <a:r>
              <a:rPr lang="es-ES" dirty="0" err="1"/>
              <a:t>Localization</a:t>
            </a:r>
            <a:endParaRPr lang="en-ES" dirty="0"/>
          </a:p>
          <a:p>
            <a:endParaRPr lang="en-ES" dirty="0"/>
          </a:p>
        </p:txBody>
      </p:sp>
      <p:sp>
        <p:nvSpPr>
          <p:cNvPr id="7" name="Text Placeholder 6">
            <a:extLst>
              <a:ext uri="{FF2B5EF4-FFF2-40B4-BE49-F238E27FC236}">
                <a16:creationId xmlns:a16="http://schemas.microsoft.com/office/drawing/2014/main" id="{88F0ABE9-89D2-3541-9A53-F16E26E300AA}"/>
              </a:ext>
            </a:extLst>
          </p:cNvPr>
          <p:cNvSpPr>
            <a:spLocks noGrp="1"/>
          </p:cNvSpPr>
          <p:nvPr>
            <p:ph type="body" sz="quarter" idx="15"/>
          </p:nvPr>
        </p:nvSpPr>
        <p:spPr>
          <a:xfrm>
            <a:off x="911224" y="2788920"/>
            <a:ext cx="11280776" cy="3556317"/>
          </a:xfrm>
        </p:spPr>
        <p:txBody>
          <a:bodyPr/>
          <a:lstStyle/>
          <a:p>
            <a:r>
              <a:rPr lang="en-US" dirty="0">
                <a:solidFill>
                  <a:schemeClr val="accent6">
                    <a:lumMod val="60000"/>
                    <a:lumOff val="40000"/>
                  </a:schemeClr>
                </a:solidFill>
              </a:rPr>
              <a:t>&lt;Localization </a:t>
            </a:r>
            <a:r>
              <a:rPr lang="en-US" dirty="0">
                <a:solidFill>
                  <a:schemeClr val="accent3">
                    <a:lumMod val="40000"/>
                    <a:lumOff val="60000"/>
                  </a:schemeClr>
                </a:solidFill>
              </a:rPr>
              <a:t>Enabled</a:t>
            </a:r>
            <a:r>
              <a:rPr lang="en-US" dirty="0">
                <a:solidFill>
                  <a:schemeClr val="accent6">
                    <a:lumMod val="60000"/>
                    <a:lumOff val="40000"/>
                  </a:schemeClr>
                </a:solidFill>
              </a:rPr>
              <a:t>="true"&gt;</a:t>
            </a:r>
          </a:p>
          <a:p>
            <a:r>
              <a:rPr lang="en-US" dirty="0">
                <a:solidFill>
                  <a:schemeClr val="accent6">
                    <a:lumMod val="60000"/>
                    <a:lumOff val="40000"/>
                  </a:schemeClr>
                </a:solidFill>
              </a:rPr>
              <a:t>  &lt;</a:t>
            </a:r>
            <a:r>
              <a:rPr lang="en-US" dirty="0" err="1">
                <a:solidFill>
                  <a:schemeClr val="accent6">
                    <a:lumMod val="60000"/>
                    <a:lumOff val="40000"/>
                  </a:schemeClr>
                </a:solidFill>
              </a:rPr>
              <a:t>SupportedLanguages</a:t>
            </a:r>
            <a:r>
              <a:rPr lang="en-US" dirty="0">
                <a:solidFill>
                  <a:schemeClr val="accent6">
                    <a:lumMod val="60000"/>
                    <a:lumOff val="40000"/>
                  </a:schemeClr>
                </a:solidFill>
              </a:rPr>
              <a:t> </a:t>
            </a:r>
            <a:r>
              <a:rPr lang="en-US" dirty="0" err="1">
                <a:solidFill>
                  <a:schemeClr val="accent3">
                    <a:lumMod val="40000"/>
                    <a:lumOff val="60000"/>
                  </a:schemeClr>
                </a:solidFill>
              </a:rPr>
              <a:t>DefaultLanguage</a:t>
            </a:r>
            <a:r>
              <a:rPr lang="en-US" dirty="0">
                <a:solidFill>
                  <a:schemeClr val="accent6">
                    <a:lumMod val="60000"/>
                    <a:lumOff val="40000"/>
                  </a:schemeClr>
                </a:solidFill>
              </a:rPr>
              <a:t>="</a:t>
            </a:r>
            <a:r>
              <a:rPr lang="en-US" dirty="0">
                <a:solidFill>
                  <a:schemeClr val="accent5">
                    <a:lumMod val="60000"/>
                    <a:lumOff val="40000"/>
                  </a:schemeClr>
                </a:solidFill>
              </a:rPr>
              <a:t>en</a:t>
            </a:r>
            <a:r>
              <a:rPr lang="en-US" dirty="0">
                <a:solidFill>
                  <a:schemeClr val="accent6">
                    <a:lumMod val="60000"/>
                    <a:lumOff val="40000"/>
                  </a:schemeClr>
                </a:solidFill>
              </a:rPr>
              <a:t>" </a:t>
            </a:r>
            <a:r>
              <a:rPr lang="en-US" dirty="0" err="1">
                <a:solidFill>
                  <a:schemeClr val="accent3">
                    <a:lumMod val="40000"/>
                    <a:lumOff val="60000"/>
                  </a:schemeClr>
                </a:solidFill>
              </a:rPr>
              <a:t>MergeBehavior</a:t>
            </a:r>
            <a:r>
              <a:rPr lang="en-US" dirty="0">
                <a:solidFill>
                  <a:schemeClr val="accent6">
                    <a:lumMod val="60000"/>
                    <a:lumOff val="40000"/>
                  </a:schemeClr>
                </a:solidFill>
              </a:rPr>
              <a:t>="</a:t>
            </a:r>
            <a:r>
              <a:rPr lang="en-US" dirty="0" err="1">
                <a:solidFill>
                  <a:schemeClr val="accent5">
                    <a:lumMod val="60000"/>
                    <a:lumOff val="40000"/>
                  </a:schemeClr>
                </a:solidFill>
              </a:rPr>
              <a:t>ReplaceAll</a:t>
            </a:r>
            <a:r>
              <a:rPr lang="en-US" dirty="0">
                <a:solidFill>
                  <a:schemeClr val="accent6">
                    <a:lumMod val="60000"/>
                    <a:lumOff val="40000"/>
                  </a:schemeClr>
                </a:solidFill>
              </a:rPr>
              <a:t>"&gt;</a:t>
            </a:r>
          </a:p>
          <a:p>
            <a:r>
              <a:rPr lang="en-US" dirty="0">
                <a:solidFill>
                  <a:schemeClr val="accent6">
                    <a:lumMod val="60000"/>
                    <a:lumOff val="40000"/>
                  </a:schemeClr>
                </a:solidFill>
              </a:rPr>
              <a:t>    &lt;</a:t>
            </a:r>
            <a:r>
              <a:rPr lang="en-US" dirty="0" err="1">
                <a:solidFill>
                  <a:schemeClr val="accent6">
                    <a:lumMod val="60000"/>
                    <a:lumOff val="40000"/>
                  </a:schemeClr>
                </a:solidFill>
              </a:rPr>
              <a:t>SupportedLanguage</a:t>
            </a:r>
            <a:r>
              <a:rPr lang="en-US" dirty="0">
                <a:solidFill>
                  <a:schemeClr val="accent6">
                    <a:lumMod val="60000"/>
                    <a:lumOff val="40000"/>
                  </a:schemeClr>
                </a:solidFill>
              </a:rPr>
              <a:t>&gt;</a:t>
            </a:r>
            <a:r>
              <a:rPr lang="en-US" dirty="0"/>
              <a:t>en</a:t>
            </a:r>
            <a:r>
              <a:rPr lang="en-US" dirty="0">
                <a:solidFill>
                  <a:schemeClr val="accent6">
                    <a:lumMod val="60000"/>
                    <a:lumOff val="40000"/>
                  </a:schemeClr>
                </a:solidFill>
              </a:rPr>
              <a:t>&lt;/</a:t>
            </a:r>
            <a:r>
              <a:rPr lang="en-US" dirty="0" err="1">
                <a:solidFill>
                  <a:schemeClr val="accent6">
                    <a:lumMod val="60000"/>
                    <a:lumOff val="40000"/>
                  </a:schemeClr>
                </a:solidFill>
              </a:rPr>
              <a:t>SupportedLanguage</a:t>
            </a:r>
            <a:r>
              <a:rPr lang="en-US" dirty="0">
                <a:solidFill>
                  <a:schemeClr val="accent6">
                    <a:lumMod val="60000"/>
                    <a:lumOff val="40000"/>
                  </a:schemeClr>
                </a:solidFill>
              </a:rPr>
              <a:t>&gt;</a:t>
            </a:r>
          </a:p>
          <a:p>
            <a:r>
              <a:rPr lang="en-US" dirty="0">
                <a:solidFill>
                  <a:schemeClr val="accent6">
                    <a:lumMod val="60000"/>
                    <a:lumOff val="40000"/>
                  </a:schemeClr>
                </a:solidFill>
              </a:rPr>
              <a:t>    &lt;</a:t>
            </a:r>
            <a:r>
              <a:rPr lang="en-US" dirty="0" err="1">
                <a:solidFill>
                  <a:schemeClr val="accent6">
                    <a:lumMod val="60000"/>
                    <a:lumOff val="40000"/>
                  </a:schemeClr>
                </a:solidFill>
              </a:rPr>
              <a:t>SupportedLanguage</a:t>
            </a:r>
            <a:r>
              <a:rPr lang="en-US" dirty="0">
                <a:solidFill>
                  <a:schemeClr val="accent6">
                    <a:lumMod val="60000"/>
                    <a:lumOff val="40000"/>
                  </a:schemeClr>
                </a:solidFill>
              </a:rPr>
              <a:t>&gt;</a:t>
            </a:r>
            <a:r>
              <a:rPr lang="en-US" dirty="0"/>
              <a:t>es</a:t>
            </a:r>
            <a:r>
              <a:rPr lang="en-US" dirty="0">
                <a:solidFill>
                  <a:schemeClr val="accent6">
                    <a:lumMod val="60000"/>
                    <a:lumOff val="40000"/>
                  </a:schemeClr>
                </a:solidFill>
              </a:rPr>
              <a:t>&lt;/</a:t>
            </a:r>
            <a:r>
              <a:rPr lang="en-US" dirty="0" err="1">
                <a:solidFill>
                  <a:schemeClr val="accent6">
                    <a:lumMod val="60000"/>
                    <a:lumOff val="40000"/>
                  </a:schemeClr>
                </a:solidFill>
              </a:rPr>
              <a:t>SupportedLanguage</a:t>
            </a:r>
            <a:r>
              <a:rPr lang="en-US" dirty="0">
                <a:solidFill>
                  <a:schemeClr val="accent6">
                    <a:lumMod val="60000"/>
                    <a:lumOff val="40000"/>
                  </a:schemeClr>
                </a:solidFill>
              </a:rPr>
              <a:t>&gt;</a:t>
            </a:r>
          </a:p>
          <a:p>
            <a:r>
              <a:rPr lang="en-US" dirty="0">
                <a:solidFill>
                  <a:schemeClr val="accent6">
                    <a:lumMod val="60000"/>
                    <a:lumOff val="40000"/>
                  </a:schemeClr>
                </a:solidFill>
              </a:rPr>
              <a:t>  &lt;/</a:t>
            </a:r>
            <a:r>
              <a:rPr lang="en-US" dirty="0" err="1">
                <a:solidFill>
                  <a:schemeClr val="accent6">
                    <a:lumMod val="60000"/>
                    <a:lumOff val="40000"/>
                  </a:schemeClr>
                </a:solidFill>
              </a:rPr>
              <a:t>SupportedLanguages</a:t>
            </a:r>
            <a:r>
              <a:rPr lang="en-US" dirty="0">
                <a:solidFill>
                  <a:schemeClr val="accent6">
                    <a:lumMod val="60000"/>
                    <a:lumOff val="40000"/>
                  </a:schemeClr>
                </a:solidFill>
              </a:rPr>
              <a:t>&gt;</a:t>
            </a:r>
          </a:p>
          <a:p>
            <a:r>
              <a:rPr lang="en-US" dirty="0">
                <a:solidFill>
                  <a:schemeClr val="accent6">
                    <a:lumMod val="60000"/>
                    <a:lumOff val="40000"/>
                  </a:schemeClr>
                </a:solidFill>
              </a:rPr>
              <a:t>  &lt;</a:t>
            </a:r>
            <a:r>
              <a:rPr lang="en-US" dirty="0" err="1">
                <a:solidFill>
                  <a:schemeClr val="accent6">
                    <a:lumMod val="60000"/>
                    <a:lumOff val="40000"/>
                  </a:schemeClr>
                </a:solidFill>
              </a:rPr>
              <a:t>LocalizedResources</a:t>
            </a:r>
            <a:r>
              <a:rPr lang="en-US" dirty="0">
                <a:solidFill>
                  <a:schemeClr val="accent6">
                    <a:lumMod val="60000"/>
                    <a:lumOff val="40000"/>
                  </a:schemeClr>
                </a:solidFill>
              </a:rPr>
              <a:t> </a:t>
            </a:r>
            <a:r>
              <a:rPr lang="en-US" dirty="0">
                <a:solidFill>
                  <a:schemeClr val="accent3">
                    <a:lumMod val="40000"/>
                    <a:lumOff val="60000"/>
                  </a:schemeClr>
                </a:solidFill>
              </a:rPr>
              <a:t>Id</a:t>
            </a:r>
            <a:r>
              <a:rPr lang="en-US" dirty="0">
                <a:solidFill>
                  <a:schemeClr val="accent6">
                    <a:lumMod val="60000"/>
                    <a:lumOff val="40000"/>
                  </a:schemeClr>
                </a:solidFill>
              </a:rPr>
              <a:t>="</a:t>
            </a:r>
            <a:r>
              <a:rPr lang="en-US" dirty="0" err="1">
                <a:solidFill>
                  <a:schemeClr val="accent5">
                    <a:lumMod val="60000"/>
                    <a:lumOff val="40000"/>
                  </a:schemeClr>
                </a:solidFill>
              </a:rPr>
              <a:t>api.localaccountsignup.en</a:t>
            </a:r>
            <a:r>
              <a:rPr lang="en-US" dirty="0">
                <a:solidFill>
                  <a:schemeClr val="accent6">
                    <a:lumMod val="60000"/>
                    <a:lumOff val="40000"/>
                  </a:schemeClr>
                </a:solidFill>
              </a:rPr>
              <a:t>"&gt;</a:t>
            </a:r>
          </a:p>
          <a:p>
            <a:r>
              <a:rPr lang="en-US" dirty="0">
                <a:solidFill>
                  <a:schemeClr val="accent6">
                    <a:lumMod val="60000"/>
                    <a:lumOff val="40000"/>
                  </a:schemeClr>
                </a:solidFill>
              </a:rPr>
              <a:t>  &lt;</a:t>
            </a:r>
            <a:r>
              <a:rPr lang="en-US" dirty="0" err="1">
                <a:solidFill>
                  <a:schemeClr val="accent6">
                    <a:lumMod val="60000"/>
                    <a:lumOff val="40000"/>
                  </a:schemeClr>
                </a:solidFill>
              </a:rPr>
              <a:t>LocalizedResources</a:t>
            </a:r>
            <a:r>
              <a:rPr lang="en-US" dirty="0">
                <a:solidFill>
                  <a:schemeClr val="accent6">
                    <a:lumMod val="60000"/>
                    <a:lumOff val="40000"/>
                  </a:schemeClr>
                </a:solidFill>
              </a:rPr>
              <a:t> </a:t>
            </a:r>
            <a:r>
              <a:rPr lang="en-US" dirty="0">
                <a:solidFill>
                  <a:schemeClr val="accent3">
                    <a:lumMod val="40000"/>
                    <a:lumOff val="60000"/>
                  </a:schemeClr>
                </a:solidFill>
              </a:rPr>
              <a:t>Id</a:t>
            </a:r>
            <a:r>
              <a:rPr lang="en-US" dirty="0">
                <a:solidFill>
                  <a:schemeClr val="accent6">
                    <a:lumMod val="60000"/>
                    <a:lumOff val="40000"/>
                  </a:schemeClr>
                </a:solidFill>
              </a:rPr>
              <a:t>="</a:t>
            </a:r>
            <a:r>
              <a:rPr lang="en-US" dirty="0">
                <a:solidFill>
                  <a:schemeClr val="accent5">
                    <a:lumMod val="60000"/>
                    <a:lumOff val="40000"/>
                  </a:schemeClr>
                </a:solidFill>
              </a:rPr>
              <a:t>api.localaccountsignup.es</a:t>
            </a:r>
            <a:r>
              <a:rPr lang="en-US" dirty="0">
                <a:solidFill>
                  <a:schemeClr val="accent6">
                    <a:lumMod val="60000"/>
                    <a:lumOff val="40000"/>
                  </a:schemeClr>
                </a:solidFill>
              </a:rPr>
              <a:t>"&gt;</a:t>
            </a:r>
          </a:p>
          <a:p>
            <a:r>
              <a:rPr lang="en-US" dirty="0">
                <a:solidFill>
                  <a:schemeClr val="accent6">
                    <a:lumMod val="60000"/>
                    <a:lumOff val="40000"/>
                  </a:schemeClr>
                </a:solidFill>
              </a:rPr>
              <a:t>  </a:t>
            </a:r>
            <a:r>
              <a:rPr lang="en-US" dirty="0"/>
              <a:t>. . .</a:t>
            </a:r>
            <a:endParaRPr lang="en-ES" dirty="0"/>
          </a:p>
        </p:txBody>
      </p:sp>
    </p:spTree>
    <p:extLst>
      <p:ext uri="{BB962C8B-B14F-4D97-AF65-F5344CB8AC3E}">
        <p14:creationId xmlns:p14="http://schemas.microsoft.com/office/powerpoint/2010/main" val="312910260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a 3">
            <a:extLst>
              <a:ext uri="{FF2B5EF4-FFF2-40B4-BE49-F238E27FC236}">
                <a16:creationId xmlns:a16="http://schemas.microsoft.com/office/drawing/2014/main" id="{0A85AA8B-F2D7-131D-049B-CFC058C8D35A}"/>
              </a:ext>
            </a:extLst>
          </p:cNvPr>
          <p:cNvGraphicFramePr>
            <a:graphicFrameLocks noGrp="1"/>
          </p:cNvGraphicFramePr>
          <p:nvPr>
            <p:extLst>
              <p:ext uri="{D42A27DB-BD31-4B8C-83A1-F6EECF244321}">
                <p14:modId xmlns:p14="http://schemas.microsoft.com/office/powerpoint/2010/main" val="2823756067"/>
              </p:ext>
            </p:extLst>
          </p:nvPr>
        </p:nvGraphicFramePr>
        <p:xfrm>
          <a:off x="901700" y="3596216"/>
          <a:ext cx="10617200" cy="2565400"/>
        </p:xfrm>
        <a:graphic>
          <a:graphicData uri="http://schemas.openxmlformats.org/drawingml/2006/table">
            <a:tbl>
              <a:tblPr firstRow="1" bandRow="1">
                <a:tableStyleId>{5C22544A-7EE6-4342-B048-85BDC9FD1C3A}</a:tableStyleId>
              </a:tblPr>
              <a:tblGrid>
                <a:gridCol w="3136900">
                  <a:extLst>
                    <a:ext uri="{9D8B030D-6E8A-4147-A177-3AD203B41FA5}">
                      <a16:colId xmlns:a16="http://schemas.microsoft.com/office/drawing/2014/main" val="112227033"/>
                    </a:ext>
                  </a:extLst>
                </a:gridCol>
                <a:gridCol w="1333500">
                  <a:extLst>
                    <a:ext uri="{9D8B030D-6E8A-4147-A177-3AD203B41FA5}">
                      <a16:colId xmlns:a16="http://schemas.microsoft.com/office/drawing/2014/main" val="1055122339"/>
                    </a:ext>
                  </a:extLst>
                </a:gridCol>
                <a:gridCol w="6146800">
                  <a:extLst>
                    <a:ext uri="{9D8B030D-6E8A-4147-A177-3AD203B41FA5}">
                      <a16:colId xmlns:a16="http://schemas.microsoft.com/office/drawing/2014/main" val="2296169843"/>
                    </a:ext>
                  </a:extLst>
                </a:gridCol>
              </a:tblGrid>
              <a:tr h="370840">
                <a:tc>
                  <a:txBody>
                    <a:bodyPr/>
                    <a:lstStyle/>
                    <a:p>
                      <a:r>
                        <a:rPr lang="es-ES" dirty="0"/>
                        <a:t>Atributo</a:t>
                      </a:r>
                      <a:endParaRPr lang="en-US" dirty="0"/>
                    </a:p>
                  </a:txBody>
                  <a:tcPr/>
                </a:tc>
                <a:tc>
                  <a:txBody>
                    <a:bodyPr/>
                    <a:lstStyle/>
                    <a:p>
                      <a:r>
                        <a:rPr lang="es-ES" dirty="0"/>
                        <a:t>Obligatorio</a:t>
                      </a:r>
                      <a:endParaRPr lang="en-US" dirty="0"/>
                    </a:p>
                  </a:txBody>
                  <a:tcPr/>
                </a:tc>
                <a:tc>
                  <a:txBody>
                    <a:bodyPr/>
                    <a:lstStyle/>
                    <a:p>
                      <a:r>
                        <a:rPr lang="es-ES" dirty="0"/>
                        <a:t>Descripción</a:t>
                      </a:r>
                      <a:endParaRPr lang="en-US" dirty="0"/>
                    </a:p>
                  </a:txBody>
                  <a:tcPr/>
                </a:tc>
                <a:extLst>
                  <a:ext uri="{0D108BD9-81ED-4DB2-BD59-A6C34878D82A}">
                    <a16:rowId xmlns:a16="http://schemas.microsoft.com/office/drawing/2014/main" val="1252414198"/>
                  </a:ext>
                </a:extLst>
              </a:tr>
              <a:tr h="370840">
                <a:tc>
                  <a:txBody>
                    <a:bodyPr/>
                    <a:lstStyle/>
                    <a:p>
                      <a:r>
                        <a:rPr lang="en-US" sz="1800" b="0" i="0" kern="1200" dirty="0" err="1">
                          <a:solidFill>
                            <a:schemeClr val="dk1"/>
                          </a:solidFill>
                          <a:effectLst/>
                          <a:latin typeface="+mn-lt"/>
                          <a:ea typeface="+mn-ea"/>
                          <a:cs typeface="+mn-cs"/>
                        </a:rPr>
                        <a:t>Texto</a:t>
                      </a:r>
                      <a:endParaRPr lang="en-US" dirty="0"/>
                    </a:p>
                  </a:txBody>
                  <a:tcPr/>
                </a:tc>
                <a:tc>
                  <a:txBody>
                    <a:bodyPr/>
                    <a:lstStyle/>
                    <a:p>
                      <a:r>
                        <a:rPr lang="es-ES" dirty="0"/>
                        <a:t>Sí</a:t>
                      </a:r>
                      <a:endParaRPr lang="en-US" dirty="0"/>
                    </a:p>
                  </a:txBody>
                  <a:tcPr/>
                </a:tc>
                <a:tc>
                  <a:txBody>
                    <a:bodyPr/>
                    <a:lstStyle/>
                    <a:p>
                      <a:r>
                        <a:rPr lang="es-ES" sz="1800" b="0" i="0" kern="1200" dirty="0">
                          <a:solidFill>
                            <a:schemeClr val="dk1"/>
                          </a:solidFill>
                          <a:effectLst/>
                          <a:latin typeface="+mn-lt"/>
                          <a:ea typeface="+mn-ea"/>
                          <a:cs typeface="+mn-cs"/>
                        </a:rPr>
                        <a:t>Cadena para mostrar fácil de identificar que se mostrará al usuario en la interfaz de usuario para esta opción.</a:t>
                      </a:r>
                      <a:endParaRPr lang="en-US" dirty="0"/>
                    </a:p>
                  </a:txBody>
                  <a:tcPr/>
                </a:tc>
                <a:extLst>
                  <a:ext uri="{0D108BD9-81ED-4DB2-BD59-A6C34878D82A}">
                    <a16:rowId xmlns:a16="http://schemas.microsoft.com/office/drawing/2014/main" val="1448548702"/>
                  </a:ext>
                </a:extLst>
              </a:tr>
              <a:tr h="370840">
                <a:tc>
                  <a:txBody>
                    <a:bodyPr/>
                    <a:lstStyle/>
                    <a:p>
                      <a:r>
                        <a:rPr lang="en-US" sz="1800" b="0" i="0" kern="1200" dirty="0">
                          <a:solidFill>
                            <a:schemeClr val="dk1"/>
                          </a:solidFill>
                          <a:effectLst/>
                          <a:latin typeface="+mn-lt"/>
                          <a:ea typeface="+mn-ea"/>
                          <a:cs typeface="+mn-cs"/>
                        </a:rPr>
                        <a:t>Value</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Sí</a:t>
                      </a:r>
                      <a:endParaRPr lang="en-US" dirty="0"/>
                    </a:p>
                  </a:txBody>
                  <a:tcPr/>
                </a:tc>
                <a:tc>
                  <a:txBody>
                    <a:bodyPr/>
                    <a:lstStyle/>
                    <a:p>
                      <a:pPr algn="l" fontAlgn="t"/>
                      <a:r>
                        <a:rPr lang="es-ES" sz="1800" b="0" i="0" kern="1200" dirty="0">
                          <a:solidFill>
                            <a:schemeClr val="dk1"/>
                          </a:solidFill>
                          <a:effectLst/>
                          <a:latin typeface="+mn-lt"/>
                          <a:ea typeface="+mn-ea"/>
                          <a:cs typeface="+mn-cs"/>
                        </a:rPr>
                        <a:t>Valor de notificación de cadena asociado a la selección de esta opción.</a:t>
                      </a:r>
                      <a:endParaRPr lang="es-ES" sz="1800" kern="1200" dirty="0">
                        <a:solidFill>
                          <a:schemeClr val="dk1"/>
                        </a:solidFill>
                        <a:effectLst/>
                        <a:latin typeface="+mn-lt"/>
                        <a:ea typeface="+mn-ea"/>
                        <a:cs typeface="+mn-cs"/>
                      </a:endParaRPr>
                    </a:p>
                  </a:txBody>
                  <a:tcPr/>
                </a:tc>
                <a:extLst>
                  <a:ext uri="{0D108BD9-81ED-4DB2-BD59-A6C34878D82A}">
                    <a16:rowId xmlns:a16="http://schemas.microsoft.com/office/drawing/2014/main" val="2140406810"/>
                  </a:ext>
                </a:extLst>
              </a:tr>
              <a:tr h="370840">
                <a:tc>
                  <a:txBody>
                    <a:bodyPr/>
                    <a:lstStyle/>
                    <a:p>
                      <a:r>
                        <a:rPr lang="en-US" sz="1800" b="0" i="0" kern="1200" dirty="0" err="1">
                          <a:solidFill>
                            <a:schemeClr val="dk1"/>
                          </a:solidFill>
                          <a:effectLst/>
                          <a:latin typeface="+mn-lt"/>
                          <a:ea typeface="+mn-ea"/>
                          <a:cs typeface="+mn-cs"/>
                        </a:rPr>
                        <a:t>SelectByDefault</a:t>
                      </a:r>
                      <a:endParaRPr lang="en-US" dirty="0"/>
                    </a:p>
                  </a:txBody>
                  <a:tcPr/>
                </a:tc>
                <a:tc>
                  <a:txBody>
                    <a:bodyPr/>
                    <a:lstStyle/>
                    <a:p>
                      <a:r>
                        <a:rPr lang="es-ES" dirty="0"/>
                        <a:t>No</a:t>
                      </a:r>
                      <a:endParaRPr lang="en-US" dirty="0"/>
                    </a:p>
                  </a:txBody>
                  <a:tcPr/>
                </a:tc>
                <a:tc>
                  <a:txBody>
                    <a:bodyPr/>
                    <a:lstStyle/>
                    <a:p>
                      <a:r>
                        <a:rPr lang="es-ES" sz="1800" b="0" i="0" kern="1200" dirty="0">
                          <a:solidFill>
                            <a:schemeClr val="dk1"/>
                          </a:solidFill>
                          <a:effectLst/>
                          <a:latin typeface="+mn-lt"/>
                          <a:ea typeface="+mn-ea"/>
                          <a:cs typeface="+mn-cs"/>
                        </a:rPr>
                        <a:t>Indica si esta opción se puede seleccionar o no de forma predeterminada en la interfaz de usuario. Valores posibles: True o False.</a:t>
                      </a:r>
                      <a:endParaRPr lang="en-US" dirty="0"/>
                    </a:p>
                  </a:txBody>
                  <a:tcPr/>
                </a:tc>
                <a:extLst>
                  <a:ext uri="{0D108BD9-81ED-4DB2-BD59-A6C34878D82A}">
                    <a16:rowId xmlns:a16="http://schemas.microsoft.com/office/drawing/2014/main" val="378779173"/>
                  </a:ext>
                </a:extLst>
              </a:tr>
            </a:tbl>
          </a:graphicData>
        </a:graphic>
      </p:graphicFrame>
      <p:graphicFrame>
        <p:nvGraphicFramePr>
          <p:cNvPr id="4" name="Tabla 3">
            <a:extLst>
              <a:ext uri="{FF2B5EF4-FFF2-40B4-BE49-F238E27FC236}">
                <a16:creationId xmlns:a16="http://schemas.microsoft.com/office/drawing/2014/main" id="{CF34D755-9B38-CCE2-97A8-473536AB71CF}"/>
              </a:ext>
            </a:extLst>
          </p:cNvPr>
          <p:cNvGraphicFramePr>
            <a:graphicFrameLocks noGrp="1"/>
          </p:cNvGraphicFramePr>
          <p:nvPr>
            <p:extLst>
              <p:ext uri="{D42A27DB-BD31-4B8C-83A1-F6EECF244321}">
                <p14:modId xmlns:p14="http://schemas.microsoft.com/office/powerpoint/2010/main" val="1881401400"/>
              </p:ext>
            </p:extLst>
          </p:nvPr>
        </p:nvGraphicFramePr>
        <p:xfrm>
          <a:off x="901700" y="1142152"/>
          <a:ext cx="10617200" cy="2021840"/>
        </p:xfrm>
        <a:graphic>
          <a:graphicData uri="http://schemas.openxmlformats.org/drawingml/2006/table">
            <a:tbl>
              <a:tblPr firstRow="1" bandRow="1">
                <a:tableStyleId>{5C22544A-7EE6-4342-B048-85BDC9FD1C3A}</a:tableStyleId>
              </a:tblPr>
              <a:tblGrid>
                <a:gridCol w="3136900">
                  <a:extLst>
                    <a:ext uri="{9D8B030D-6E8A-4147-A177-3AD203B41FA5}">
                      <a16:colId xmlns:a16="http://schemas.microsoft.com/office/drawing/2014/main" val="112227033"/>
                    </a:ext>
                  </a:extLst>
                </a:gridCol>
                <a:gridCol w="1320800">
                  <a:extLst>
                    <a:ext uri="{9D8B030D-6E8A-4147-A177-3AD203B41FA5}">
                      <a16:colId xmlns:a16="http://schemas.microsoft.com/office/drawing/2014/main" val="1055122339"/>
                    </a:ext>
                  </a:extLst>
                </a:gridCol>
                <a:gridCol w="6159500">
                  <a:extLst>
                    <a:ext uri="{9D8B030D-6E8A-4147-A177-3AD203B41FA5}">
                      <a16:colId xmlns:a16="http://schemas.microsoft.com/office/drawing/2014/main" val="2296169843"/>
                    </a:ext>
                  </a:extLst>
                </a:gridCol>
              </a:tblGrid>
              <a:tr h="370840">
                <a:tc>
                  <a:txBody>
                    <a:bodyPr/>
                    <a:lstStyle/>
                    <a:p>
                      <a:r>
                        <a:rPr lang="es-ES" dirty="0"/>
                        <a:t>Atributo</a:t>
                      </a:r>
                      <a:endParaRPr lang="en-US" dirty="0"/>
                    </a:p>
                  </a:txBody>
                  <a:tcPr/>
                </a:tc>
                <a:tc>
                  <a:txBody>
                    <a:bodyPr/>
                    <a:lstStyle/>
                    <a:p>
                      <a:r>
                        <a:rPr lang="es-ES" dirty="0"/>
                        <a:t>Obligatorio</a:t>
                      </a:r>
                      <a:endParaRPr lang="en-US" dirty="0"/>
                    </a:p>
                  </a:txBody>
                  <a:tcPr/>
                </a:tc>
                <a:tc>
                  <a:txBody>
                    <a:bodyPr/>
                    <a:lstStyle/>
                    <a:p>
                      <a:r>
                        <a:rPr lang="es-ES" dirty="0"/>
                        <a:t>Descripción</a:t>
                      </a:r>
                      <a:endParaRPr lang="en-US" dirty="0"/>
                    </a:p>
                  </a:txBody>
                  <a:tcPr/>
                </a:tc>
                <a:extLst>
                  <a:ext uri="{0D108BD9-81ED-4DB2-BD59-A6C34878D82A}">
                    <a16:rowId xmlns:a16="http://schemas.microsoft.com/office/drawing/2014/main" val="1252414198"/>
                  </a:ext>
                </a:extLst>
              </a:tr>
              <a:tr h="370840">
                <a:tc>
                  <a:txBody>
                    <a:bodyPr/>
                    <a:lstStyle/>
                    <a:p>
                      <a:r>
                        <a:rPr lang="en-US" sz="1800" b="0" i="0" kern="1200" dirty="0" err="1">
                          <a:solidFill>
                            <a:schemeClr val="dk1"/>
                          </a:solidFill>
                          <a:effectLst/>
                          <a:latin typeface="+mn-lt"/>
                          <a:ea typeface="+mn-ea"/>
                          <a:cs typeface="+mn-cs"/>
                        </a:rPr>
                        <a:t>ElementType</a:t>
                      </a:r>
                      <a:endParaRPr lang="en-US" dirty="0"/>
                    </a:p>
                  </a:txBody>
                  <a:tcPr/>
                </a:tc>
                <a:tc>
                  <a:txBody>
                    <a:bodyPr/>
                    <a:lstStyle/>
                    <a:p>
                      <a:r>
                        <a:rPr lang="es-ES" dirty="0"/>
                        <a:t>Sí</a:t>
                      </a:r>
                      <a:endParaRPr lang="en-US" dirty="0"/>
                    </a:p>
                  </a:txBody>
                  <a:tcPr/>
                </a:tc>
                <a:tc>
                  <a:txBody>
                    <a:bodyPr/>
                    <a:lstStyle/>
                    <a:p>
                      <a:pPr algn="l" fontAlgn="t"/>
                      <a:r>
                        <a:rPr lang="es-ES" sz="1800" b="0" i="0" kern="1200" dirty="0">
                          <a:solidFill>
                            <a:schemeClr val="dk1"/>
                          </a:solidFill>
                          <a:effectLst/>
                          <a:latin typeface="+mn-lt"/>
                          <a:ea typeface="+mn-ea"/>
                          <a:cs typeface="+mn-cs"/>
                        </a:rPr>
                        <a:t>Hace referencia a un elemento </a:t>
                      </a:r>
                      <a:r>
                        <a:rPr lang="es-ES" sz="1800" b="0" i="0" kern="1200" dirty="0" err="1">
                          <a:solidFill>
                            <a:schemeClr val="dk1"/>
                          </a:solidFill>
                          <a:effectLst/>
                          <a:latin typeface="+mn-lt"/>
                          <a:ea typeface="+mn-ea"/>
                          <a:cs typeface="+mn-cs"/>
                        </a:rPr>
                        <a:t>ClaimType</a:t>
                      </a:r>
                      <a:r>
                        <a:rPr lang="es-ES" sz="1800" b="0" i="0" kern="1200" dirty="0">
                          <a:solidFill>
                            <a:schemeClr val="dk1"/>
                          </a:solidFill>
                          <a:effectLst/>
                          <a:latin typeface="+mn-lt"/>
                          <a:ea typeface="+mn-ea"/>
                          <a:cs typeface="+mn-cs"/>
                        </a:rPr>
                        <a:t> o a un elemento de la interfaz de usuario en el </a:t>
                      </a:r>
                      <a:r>
                        <a:rPr lang="es-ES" sz="1800" b="0" i="0" kern="1200" dirty="0" err="1">
                          <a:solidFill>
                            <a:schemeClr val="dk1"/>
                          </a:solidFill>
                          <a:effectLst/>
                          <a:latin typeface="+mn-lt"/>
                          <a:ea typeface="+mn-ea"/>
                          <a:cs typeface="+mn-cs"/>
                        </a:rPr>
                        <a:t>policy</a:t>
                      </a:r>
                      <a:r>
                        <a:rPr lang="es-ES" sz="1800" b="0" i="0" kern="1200" dirty="0">
                          <a:solidFill>
                            <a:schemeClr val="dk1"/>
                          </a:solidFill>
                          <a:effectLst/>
                          <a:latin typeface="+mn-lt"/>
                          <a:ea typeface="+mn-ea"/>
                          <a:cs typeface="+mn-cs"/>
                        </a:rPr>
                        <a:t> file.</a:t>
                      </a:r>
                      <a:endParaRPr lang="es-ES" dirty="0">
                        <a:effectLst/>
                      </a:endParaRPr>
                    </a:p>
                  </a:txBody>
                  <a:tcPr/>
                </a:tc>
                <a:extLst>
                  <a:ext uri="{0D108BD9-81ED-4DB2-BD59-A6C34878D82A}">
                    <a16:rowId xmlns:a16="http://schemas.microsoft.com/office/drawing/2014/main" val="1448548702"/>
                  </a:ext>
                </a:extLst>
              </a:tr>
              <a:tr h="370840">
                <a:tc>
                  <a:txBody>
                    <a:bodyPr/>
                    <a:lstStyle/>
                    <a:p>
                      <a:r>
                        <a:rPr lang="en-US" sz="1800" b="0" i="0" kern="1200" dirty="0" err="1">
                          <a:solidFill>
                            <a:schemeClr val="dk1"/>
                          </a:solidFill>
                          <a:effectLst/>
                          <a:latin typeface="+mn-lt"/>
                          <a:ea typeface="+mn-ea"/>
                          <a:cs typeface="+mn-cs"/>
                        </a:rPr>
                        <a:t>ElementId</a:t>
                      </a:r>
                      <a:endParaRPr lang="en-US" dirty="0"/>
                    </a:p>
                  </a:txBody>
                  <a:tcPr/>
                </a:tc>
                <a:tc>
                  <a:txBody>
                    <a:bodyPr/>
                    <a:lstStyle/>
                    <a:p>
                      <a:r>
                        <a:rPr lang="es-ES" dirty="0"/>
                        <a:t>Sí</a:t>
                      </a:r>
                      <a:endParaRPr lang="en-US" dirty="0"/>
                    </a:p>
                  </a:txBody>
                  <a:tcPr/>
                </a:tc>
                <a:tc>
                  <a:txBody>
                    <a:bodyPr/>
                    <a:lstStyle/>
                    <a:p>
                      <a:r>
                        <a:rPr lang="es-ES" sz="1800" b="0" i="0" kern="1200" dirty="0">
                          <a:solidFill>
                            <a:schemeClr val="dk1"/>
                          </a:solidFill>
                          <a:effectLst/>
                          <a:latin typeface="+mn-lt"/>
                          <a:ea typeface="+mn-ea"/>
                          <a:cs typeface="+mn-cs"/>
                        </a:rPr>
                        <a:t>Cadena que contiene una referencia a un tipo de </a:t>
                      </a:r>
                      <a:r>
                        <a:rPr lang="es-ES" sz="1800" b="0" i="0" kern="1200" dirty="0" err="1">
                          <a:solidFill>
                            <a:schemeClr val="dk1"/>
                          </a:solidFill>
                          <a:effectLst/>
                          <a:latin typeface="+mn-lt"/>
                          <a:ea typeface="+mn-ea"/>
                          <a:cs typeface="+mn-cs"/>
                        </a:rPr>
                        <a:t>claim</a:t>
                      </a:r>
                      <a:r>
                        <a:rPr lang="es-ES" sz="1800" b="0" i="0" kern="1200" dirty="0">
                          <a:solidFill>
                            <a:schemeClr val="dk1"/>
                          </a:solidFill>
                          <a:effectLst/>
                          <a:latin typeface="+mn-lt"/>
                          <a:ea typeface="+mn-ea"/>
                          <a:cs typeface="+mn-cs"/>
                        </a:rPr>
                        <a:t> que ya se ha definido en la sección </a:t>
                      </a:r>
                      <a:r>
                        <a:rPr lang="es-ES" sz="1800" b="0" i="0" kern="1200" dirty="0" err="1">
                          <a:solidFill>
                            <a:schemeClr val="dk1"/>
                          </a:solidFill>
                          <a:effectLst/>
                          <a:latin typeface="+mn-lt"/>
                          <a:ea typeface="+mn-ea"/>
                          <a:cs typeface="+mn-cs"/>
                        </a:rPr>
                        <a:t>ClaimsSchema</a:t>
                      </a:r>
                      <a:r>
                        <a:rPr lang="es-ES" sz="1800" b="0" i="0" kern="1200" dirty="0">
                          <a:solidFill>
                            <a:schemeClr val="dk1"/>
                          </a:solidFill>
                          <a:effectLst/>
                          <a:latin typeface="+mn-lt"/>
                          <a:ea typeface="+mn-ea"/>
                          <a:cs typeface="+mn-cs"/>
                        </a:rPr>
                        <a:t>.</a:t>
                      </a:r>
                      <a:endParaRPr lang="en-US" dirty="0"/>
                    </a:p>
                  </a:txBody>
                  <a:tcPr/>
                </a:tc>
                <a:extLst>
                  <a:ext uri="{0D108BD9-81ED-4DB2-BD59-A6C34878D82A}">
                    <a16:rowId xmlns:a16="http://schemas.microsoft.com/office/drawing/2014/main" val="1587379269"/>
                  </a:ext>
                </a:extLst>
              </a:tr>
              <a:tr h="370840">
                <a:tc>
                  <a:txBody>
                    <a:bodyPr/>
                    <a:lstStyle/>
                    <a:p>
                      <a:r>
                        <a:rPr lang="en-US" sz="1800" b="0" i="0" kern="1200" dirty="0" err="1">
                          <a:solidFill>
                            <a:schemeClr val="dk1"/>
                          </a:solidFill>
                          <a:effectLst/>
                          <a:latin typeface="+mn-lt"/>
                          <a:ea typeface="+mn-ea"/>
                          <a:cs typeface="+mn-cs"/>
                        </a:rPr>
                        <a:t>TargetCollection</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Sí</a:t>
                      </a:r>
                      <a:endParaRPr lang="en-US" dirty="0"/>
                    </a:p>
                  </a:txBody>
                  <a:tcPr/>
                </a:tc>
                <a:tc>
                  <a:txBody>
                    <a:bodyPr/>
                    <a:lstStyle/>
                    <a:p>
                      <a:r>
                        <a:rPr lang="en-US" sz="1800" b="0" i="0" kern="1200" dirty="0">
                          <a:solidFill>
                            <a:schemeClr val="dk1"/>
                          </a:solidFill>
                          <a:effectLst/>
                          <a:latin typeface="+mn-lt"/>
                          <a:ea typeface="+mn-ea"/>
                          <a:cs typeface="+mn-cs"/>
                        </a:rPr>
                        <a:t>La </a:t>
                      </a:r>
                      <a:r>
                        <a:rPr lang="en-US" sz="1800" b="0" i="0" kern="1200" dirty="0" err="1">
                          <a:solidFill>
                            <a:schemeClr val="dk1"/>
                          </a:solidFill>
                          <a:effectLst/>
                          <a:latin typeface="+mn-lt"/>
                          <a:ea typeface="+mn-ea"/>
                          <a:cs typeface="+mn-cs"/>
                        </a:rPr>
                        <a:t>colección</a:t>
                      </a:r>
                      <a:r>
                        <a:rPr lang="en-US" sz="1800" b="0" i="0" kern="1200" dirty="0">
                          <a:solidFill>
                            <a:schemeClr val="dk1"/>
                          </a:solidFill>
                          <a:effectLst/>
                          <a:latin typeface="+mn-lt"/>
                          <a:ea typeface="+mn-ea"/>
                          <a:cs typeface="+mn-cs"/>
                        </a:rPr>
                        <a:t> de </a:t>
                      </a:r>
                      <a:r>
                        <a:rPr lang="en-US" sz="1800" b="0" i="0" kern="1200" dirty="0" err="1">
                          <a:solidFill>
                            <a:schemeClr val="dk1"/>
                          </a:solidFill>
                          <a:effectLst/>
                          <a:latin typeface="+mn-lt"/>
                          <a:ea typeface="+mn-ea"/>
                          <a:cs typeface="+mn-cs"/>
                        </a:rPr>
                        <a:t>destino</a:t>
                      </a:r>
                      <a:r>
                        <a:rPr lang="en-US" sz="1800" b="0" i="0" kern="1200" dirty="0">
                          <a:solidFill>
                            <a:schemeClr val="dk1"/>
                          </a:solidFill>
                          <a:effectLst/>
                          <a:latin typeface="+mn-lt"/>
                          <a:ea typeface="+mn-ea"/>
                          <a:cs typeface="+mn-cs"/>
                        </a:rPr>
                        <a:t>.</a:t>
                      </a:r>
                      <a:endParaRPr lang="en-US" dirty="0"/>
                    </a:p>
                  </a:txBody>
                  <a:tcPr/>
                </a:tc>
                <a:extLst>
                  <a:ext uri="{0D108BD9-81ED-4DB2-BD59-A6C34878D82A}">
                    <a16:rowId xmlns:a16="http://schemas.microsoft.com/office/drawing/2014/main" val="3683909500"/>
                  </a:ext>
                </a:extLst>
              </a:tr>
            </a:tbl>
          </a:graphicData>
        </a:graphic>
      </p:graphicFrame>
    </p:spTree>
    <p:extLst>
      <p:ext uri="{BB962C8B-B14F-4D97-AF65-F5344CB8AC3E}">
        <p14:creationId xmlns:p14="http://schemas.microsoft.com/office/powerpoint/2010/main" val="52978072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7CEA14-F63A-6640-8006-6F814BD0CCE2}"/>
              </a:ext>
            </a:extLst>
          </p:cNvPr>
          <p:cNvSpPr>
            <a:spLocks noGrp="1"/>
          </p:cNvSpPr>
          <p:nvPr>
            <p:ph type="body" sz="quarter" idx="12"/>
          </p:nvPr>
        </p:nvSpPr>
        <p:spPr/>
        <p:txBody>
          <a:bodyPr/>
          <a:lstStyle/>
          <a:p>
            <a:r>
              <a:rPr lang="es-ES" dirty="0" err="1"/>
              <a:t>Lozalized</a:t>
            </a:r>
            <a:r>
              <a:rPr lang="es-ES" dirty="0"/>
              <a:t> </a:t>
            </a:r>
            <a:r>
              <a:rPr lang="es-ES" dirty="0" err="1"/>
              <a:t>Collections</a:t>
            </a:r>
            <a:endParaRPr lang="en-ES" dirty="0"/>
          </a:p>
          <a:p>
            <a:endParaRPr lang="en-ES" dirty="0"/>
          </a:p>
        </p:txBody>
      </p:sp>
      <p:sp>
        <p:nvSpPr>
          <p:cNvPr id="7" name="Text Placeholder 6">
            <a:extLst>
              <a:ext uri="{FF2B5EF4-FFF2-40B4-BE49-F238E27FC236}">
                <a16:creationId xmlns:a16="http://schemas.microsoft.com/office/drawing/2014/main" id="{88F0ABE9-89D2-3541-9A53-F16E26E300AA}"/>
              </a:ext>
            </a:extLst>
          </p:cNvPr>
          <p:cNvSpPr>
            <a:spLocks noGrp="1"/>
          </p:cNvSpPr>
          <p:nvPr>
            <p:ph type="body" sz="quarter" idx="15"/>
          </p:nvPr>
        </p:nvSpPr>
        <p:spPr>
          <a:xfrm>
            <a:off x="911224" y="2788920"/>
            <a:ext cx="11280776" cy="3556317"/>
          </a:xfrm>
        </p:spPr>
        <p:txBody>
          <a:bodyPr/>
          <a:lstStyle/>
          <a:p>
            <a:r>
              <a:rPr lang="en-US" dirty="0">
                <a:solidFill>
                  <a:schemeClr val="accent6">
                    <a:lumMod val="60000"/>
                    <a:lumOff val="40000"/>
                  </a:schemeClr>
                </a:solidFill>
              </a:rPr>
              <a:t>&lt;</a:t>
            </a:r>
            <a:r>
              <a:rPr lang="en-US" dirty="0" err="1">
                <a:solidFill>
                  <a:schemeClr val="accent6">
                    <a:lumMod val="60000"/>
                    <a:lumOff val="40000"/>
                  </a:schemeClr>
                </a:solidFill>
              </a:rPr>
              <a:t>LocalizedResources</a:t>
            </a:r>
            <a:r>
              <a:rPr lang="en-US" dirty="0">
                <a:solidFill>
                  <a:schemeClr val="accent6">
                    <a:lumMod val="60000"/>
                    <a:lumOff val="40000"/>
                  </a:schemeClr>
                </a:solidFill>
              </a:rPr>
              <a:t> Id="</a:t>
            </a:r>
            <a:r>
              <a:rPr lang="en-US" dirty="0" err="1">
                <a:solidFill>
                  <a:schemeClr val="accent5">
                    <a:lumMod val="60000"/>
                    <a:lumOff val="40000"/>
                  </a:schemeClr>
                </a:solidFill>
              </a:rPr>
              <a:t>api.selfasserted.en</a:t>
            </a:r>
            <a:r>
              <a:rPr lang="en-US" dirty="0">
                <a:solidFill>
                  <a:schemeClr val="accent6">
                    <a:lumMod val="60000"/>
                    <a:lumOff val="40000"/>
                  </a:schemeClr>
                </a:solidFill>
              </a:rPr>
              <a:t>"&gt;</a:t>
            </a:r>
          </a:p>
          <a:p>
            <a:r>
              <a:rPr lang="en-US" dirty="0">
                <a:solidFill>
                  <a:schemeClr val="accent6">
                    <a:lumMod val="60000"/>
                    <a:lumOff val="40000"/>
                  </a:schemeClr>
                </a:solidFill>
              </a:rPr>
              <a:t>  &lt;</a:t>
            </a:r>
            <a:r>
              <a:rPr lang="en-US" dirty="0" err="1">
                <a:solidFill>
                  <a:schemeClr val="accent6">
                    <a:lumMod val="60000"/>
                    <a:lumOff val="40000"/>
                  </a:schemeClr>
                </a:solidFill>
              </a:rPr>
              <a:t>LocalizedCollections</a:t>
            </a:r>
            <a:r>
              <a:rPr lang="en-US" dirty="0">
                <a:solidFill>
                  <a:schemeClr val="accent6">
                    <a:lumMod val="60000"/>
                    <a:lumOff val="40000"/>
                  </a:schemeClr>
                </a:solidFill>
              </a:rPr>
              <a:t>&gt;</a:t>
            </a:r>
          </a:p>
          <a:p>
            <a:r>
              <a:rPr lang="en-US" dirty="0">
                <a:solidFill>
                  <a:schemeClr val="accent6">
                    <a:lumMod val="60000"/>
                    <a:lumOff val="40000"/>
                  </a:schemeClr>
                </a:solidFill>
              </a:rPr>
              <a:t>    &lt;</a:t>
            </a:r>
            <a:r>
              <a:rPr lang="en-US" dirty="0" err="1">
                <a:solidFill>
                  <a:schemeClr val="accent6">
                    <a:lumMod val="60000"/>
                    <a:lumOff val="40000"/>
                  </a:schemeClr>
                </a:solidFill>
              </a:rPr>
              <a:t>LocalizedCollection</a:t>
            </a:r>
            <a:r>
              <a:rPr lang="en-US" dirty="0">
                <a:solidFill>
                  <a:schemeClr val="accent6">
                    <a:lumMod val="60000"/>
                    <a:lumOff val="40000"/>
                  </a:schemeClr>
                </a:solidFill>
              </a:rPr>
              <a:t> </a:t>
            </a:r>
            <a:r>
              <a:rPr lang="en-US" dirty="0" err="1">
                <a:solidFill>
                  <a:schemeClr val="accent3">
                    <a:lumMod val="40000"/>
                    <a:lumOff val="60000"/>
                  </a:schemeClr>
                </a:solidFill>
              </a:rPr>
              <a:t>ElementType</a:t>
            </a:r>
            <a:r>
              <a:rPr lang="en-US" dirty="0">
                <a:solidFill>
                  <a:schemeClr val="accent6">
                    <a:lumMod val="60000"/>
                    <a:lumOff val="40000"/>
                  </a:schemeClr>
                </a:solidFill>
              </a:rPr>
              <a:t>="</a:t>
            </a:r>
            <a:r>
              <a:rPr lang="en-US" dirty="0" err="1">
                <a:solidFill>
                  <a:schemeClr val="accent5">
                    <a:lumMod val="60000"/>
                    <a:lumOff val="40000"/>
                  </a:schemeClr>
                </a:solidFill>
              </a:rPr>
              <a:t>ClaimType</a:t>
            </a:r>
            <a:r>
              <a:rPr lang="en-US" dirty="0">
                <a:solidFill>
                  <a:schemeClr val="accent6">
                    <a:lumMod val="60000"/>
                    <a:lumOff val="40000"/>
                  </a:schemeClr>
                </a:solidFill>
              </a:rPr>
              <a:t>" </a:t>
            </a:r>
            <a:r>
              <a:rPr lang="en-US" dirty="0" err="1">
                <a:solidFill>
                  <a:schemeClr val="accent3">
                    <a:lumMod val="40000"/>
                    <a:lumOff val="60000"/>
                  </a:schemeClr>
                </a:solidFill>
              </a:rPr>
              <a:t>ElementId</a:t>
            </a:r>
            <a:r>
              <a:rPr lang="en-US" dirty="0">
                <a:solidFill>
                  <a:schemeClr val="accent6">
                    <a:lumMod val="60000"/>
                    <a:lumOff val="40000"/>
                  </a:schemeClr>
                </a:solidFill>
              </a:rPr>
              <a:t>="</a:t>
            </a:r>
            <a:r>
              <a:rPr lang="en-US" dirty="0">
                <a:solidFill>
                  <a:schemeClr val="accent5">
                    <a:lumMod val="60000"/>
                    <a:lumOff val="40000"/>
                  </a:schemeClr>
                </a:solidFill>
              </a:rPr>
              <a:t>Gender</a:t>
            </a:r>
            <a:r>
              <a:rPr lang="en-US" dirty="0">
                <a:solidFill>
                  <a:schemeClr val="accent6">
                    <a:lumMod val="60000"/>
                    <a:lumOff val="40000"/>
                  </a:schemeClr>
                </a:solidFill>
              </a:rPr>
              <a:t>" </a:t>
            </a:r>
            <a:r>
              <a:rPr lang="en-US" dirty="0" err="1">
                <a:solidFill>
                  <a:schemeClr val="accent3">
                    <a:lumMod val="40000"/>
                    <a:lumOff val="60000"/>
                  </a:schemeClr>
                </a:solidFill>
              </a:rPr>
              <a:t>TargetCollection</a:t>
            </a:r>
            <a:r>
              <a:rPr lang="en-US" dirty="0">
                <a:solidFill>
                  <a:schemeClr val="accent6">
                    <a:lumMod val="60000"/>
                    <a:lumOff val="40000"/>
                  </a:schemeClr>
                </a:solidFill>
              </a:rPr>
              <a:t>="</a:t>
            </a:r>
            <a:r>
              <a:rPr lang="en-US" dirty="0">
                <a:solidFill>
                  <a:schemeClr val="accent5">
                    <a:lumMod val="60000"/>
                    <a:lumOff val="40000"/>
                  </a:schemeClr>
                </a:solidFill>
              </a:rPr>
              <a:t>Restriction</a:t>
            </a:r>
            <a:r>
              <a:rPr lang="en-US" dirty="0">
                <a:solidFill>
                  <a:schemeClr val="accent6">
                    <a:lumMod val="60000"/>
                    <a:lumOff val="40000"/>
                  </a:schemeClr>
                </a:solidFill>
              </a:rPr>
              <a:t>"&gt;</a:t>
            </a:r>
          </a:p>
          <a:p>
            <a:r>
              <a:rPr lang="en-US" dirty="0">
                <a:solidFill>
                  <a:schemeClr val="accent6">
                    <a:lumMod val="60000"/>
                    <a:lumOff val="40000"/>
                  </a:schemeClr>
                </a:solidFill>
              </a:rPr>
              <a:t>      &lt;Item </a:t>
            </a:r>
            <a:r>
              <a:rPr lang="en-US" dirty="0">
                <a:solidFill>
                  <a:schemeClr val="accent3">
                    <a:lumMod val="40000"/>
                    <a:lumOff val="60000"/>
                  </a:schemeClr>
                </a:solidFill>
              </a:rPr>
              <a:t>Text</a:t>
            </a:r>
            <a:r>
              <a:rPr lang="en-US" dirty="0">
                <a:solidFill>
                  <a:schemeClr val="accent6">
                    <a:lumMod val="60000"/>
                    <a:lumOff val="40000"/>
                  </a:schemeClr>
                </a:solidFill>
              </a:rPr>
              <a:t>="</a:t>
            </a:r>
            <a:r>
              <a:rPr lang="en-US" dirty="0">
                <a:solidFill>
                  <a:schemeClr val="accent5">
                    <a:lumMod val="60000"/>
                    <a:lumOff val="40000"/>
                  </a:schemeClr>
                </a:solidFill>
              </a:rPr>
              <a:t>Female</a:t>
            </a:r>
            <a:r>
              <a:rPr lang="en-US" dirty="0">
                <a:solidFill>
                  <a:schemeClr val="accent6">
                    <a:lumMod val="60000"/>
                    <a:lumOff val="40000"/>
                  </a:schemeClr>
                </a:solidFill>
              </a:rPr>
              <a:t>" </a:t>
            </a:r>
            <a:r>
              <a:rPr lang="en-US" dirty="0">
                <a:solidFill>
                  <a:schemeClr val="accent3">
                    <a:lumMod val="40000"/>
                    <a:lumOff val="60000"/>
                  </a:schemeClr>
                </a:solidFill>
              </a:rPr>
              <a:t>Value</a:t>
            </a:r>
            <a:r>
              <a:rPr lang="en-US" dirty="0">
                <a:solidFill>
                  <a:schemeClr val="accent6">
                    <a:lumMod val="60000"/>
                    <a:lumOff val="40000"/>
                  </a:schemeClr>
                </a:solidFill>
              </a:rPr>
              <a:t>="</a:t>
            </a:r>
            <a:r>
              <a:rPr lang="en-US" dirty="0">
                <a:solidFill>
                  <a:schemeClr val="accent5">
                    <a:lumMod val="60000"/>
                    <a:lumOff val="40000"/>
                  </a:schemeClr>
                </a:solidFill>
              </a:rPr>
              <a:t>F</a:t>
            </a:r>
            <a:r>
              <a:rPr lang="en-US" dirty="0">
                <a:solidFill>
                  <a:schemeClr val="accent6">
                    <a:lumMod val="60000"/>
                    <a:lumOff val="40000"/>
                  </a:schemeClr>
                </a:solidFill>
              </a:rPr>
              <a:t>" /&gt;</a:t>
            </a:r>
          </a:p>
          <a:p>
            <a:r>
              <a:rPr lang="en-US" dirty="0">
                <a:solidFill>
                  <a:schemeClr val="accent6">
                    <a:lumMod val="60000"/>
                    <a:lumOff val="40000"/>
                  </a:schemeClr>
                </a:solidFill>
              </a:rPr>
              <a:t>      &lt;Item </a:t>
            </a:r>
            <a:r>
              <a:rPr lang="en-US" dirty="0">
                <a:solidFill>
                  <a:schemeClr val="accent3">
                    <a:lumMod val="40000"/>
                    <a:lumOff val="60000"/>
                  </a:schemeClr>
                </a:solidFill>
              </a:rPr>
              <a:t>Text</a:t>
            </a:r>
            <a:r>
              <a:rPr lang="en-US" dirty="0">
                <a:solidFill>
                  <a:schemeClr val="accent6">
                    <a:lumMod val="60000"/>
                    <a:lumOff val="40000"/>
                  </a:schemeClr>
                </a:solidFill>
              </a:rPr>
              <a:t>="</a:t>
            </a:r>
            <a:r>
              <a:rPr lang="en-US" dirty="0">
                <a:solidFill>
                  <a:schemeClr val="accent5">
                    <a:lumMod val="60000"/>
                    <a:lumOff val="40000"/>
                  </a:schemeClr>
                </a:solidFill>
              </a:rPr>
              <a:t>Male</a:t>
            </a:r>
            <a:r>
              <a:rPr lang="en-US" dirty="0">
                <a:solidFill>
                  <a:schemeClr val="accent6">
                    <a:lumMod val="60000"/>
                    <a:lumOff val="40000"/>
                  </a:schemeClr>
                </a:solidFill>
              </a:rPr>
              <a:t>" </a:t>
            </a:r>
            <a:r>
              <a:rPr lang="en-US" dirty="0">
                <a:solidFill>
                  <a:schemeClr val="accent3">
                    <a:lumMod val="40000"/>
                    <a:lumOff val="60000"/>
                  </a:schemeClr>
                </a:solidFill>
              </a:rPr>
              <a:t>Value</a:t>
            </a:r>
            <a:r>
              <a:rPr lang="en-US" dirty="0">
                <a:solidFill>
                  <a:schemeClr val="accent6">
                    <a:lumMod val="60000"/>
                    <a:lumOff val="40000"/>
                  </a:schemeClr>
                </a:solidFill>
              </a:rPr>
              <a:t>="</a:t>
            </a:r>
            <a:r>
              <a:rPr lang="en-US" dirty="0">
                <a:solidFill>
                  <a:schemeClr val="accent5">
                    <a:lumMod val="60000"/>
                    <a:lumOff val="40000"/>
                  </a:schemeClr>
                </a:solidFill>
              </a:rPr>
              <a:t>M</a:t>
            </a:r>
            <a:r>
              <a:rPr lang="en-US" dirty="0">
                <a:solidFill>
                  <a:schemeClr val="accent6">
                    <a:lumMod val="60000"/>
                    <a:lumOff val="40000"/>
                  </a:schemeClr>
                </a:solidFill>
              </a:rPr>
              <a:t>" /&gt;</a:t>
            </a:r>
          </a:p>
          <a:p>
            <a:r>
              <a:rPr lang="en-US" dirty="0">
                <a:solidFill>
                  <a:schemeClr val="accent6">
                    <a:lumMod val="60000"/>
                    <a:lumOff val="40000"/>
                  </a:schemeClr>
                </a:solidFill>
              </a:rPr>
              <a:t>    &lt;/</a:t>
            </a:r>
            <a:r>
              <a:rPr lang="en-US" dirty="0" err="1">
                <a:solidFill>
                  <a:schemeClr val="accent6">
                    <a:lumMod val="60000"/>
                    <a:lumOff val="40000"/>
                  </a:schemeClr>
                </a:solidFill>
              </a:rPr>
              <a:t>LocalizedCollection</a:t>
            </a:r>
            <a:r>
              <a:rPr lang="en-US" dirty="0">
                <a:solidFill>
                  <a:schemeClr val="accent6">
                    <a:lumMod val="60000"/>
                    <a:lumOff val="40000"/>
                  </a:schemeClr>
                </a:solidFill>
              </a:rPr>
              <a:t>&gt;</a:t>
            </a:r>
          </a:p>
          <a:p>
            <a:r>
              <a:rPr lang="en-US" dirty="0">
                <a:solidFill>
                  <a:schemeClr val="accent6">
                    <a:lumMod val="60000"/>
                    <a:lumOff val="40000"/>
                  </a:schemeClr>
                </a:solidFill>
              </a:rPr>
              <a:t>  &lt;/</a:t>
            </a:r>
            <a:r>
              <a:rPr lang="en-US" dirty="0" err="1">
                <a:solidFill>
                  <a:schemeClr val="accent6">
                    <a:lumMod val="60000"/>
                    <a:lumOff val="40000"/>
                  </a:schemeClr>
                </a:solidFill>
              </a:rPr>
              <a:t>LocalizedCollections</a:t>
            </a:r>
            <a:r>
              <a:rPr lang="en-US" dirty="0">
                <a:solidFill>
                  <a:schemeClr val="accent6">
                    <a:lumMod val="60000"/>
                    <a:lumOff val="40000"/>
                  </a:schemeClr>
                </a:solidFill>
              </a:rPr>
              <a:t>&gt;</a:t>
            </a:r>
          </a:p>
          <a:p>
            <a:r>
              <a:rPr lang="en-US" dirty="0">
                <a:solidFill>
                  <a:schemeClr val="accent6">
                    <a:lumMod val="60000"/>
                    <a:lumOff val="40000"/>
                  </a:schemeClr>
                </a:solidFill>
              </a:rPr>
              <a:t>&lt;/</a:t>
            </a:r>
            <a:r>
              <a:rPr lang="en-US" dirty="0" err="1">
                <a:solidFill>
                  <a:schemeClr val="accent6">
                    <a:lumMod val="60000"/>
                    <a:lumOff val="40000"/>
                  </a:schemeClr>
                </a:solidFill>
              </a:rPr>
              <a:t>LocalizedResources</a:t>
            </a:r>
            <a:r>
              <a:rPr lang="en-US" dirty="0">
                <a:solidFill>
                  <a:schemeClr val="accent6">
                    <a:lumMod val="60000"/>
                    <a:lumOff val="40000"/>
                  </a:schemeClr>
                </a:solidFill>
              </a:rPr>
              <a:t>&gt;</a:t>
            </a:r>
          </a:p>
          <a:p>
            <a:endParaRPr lang="en-US" dirty="0">
              <a:solidFill>
                <a:schemeClr val="accent6">
                  <a:lumMod val="60000"/>
                  <a:lumOff val="40000"/>
                </a:schemeClr>
              </a:solidFill>
            </a:endParaRPr>
          </a:p>
          <a:p>
            <a:r>
              <a:rPr lang="en-US" dirty="0">
                <a:solidFill>
                  <a:schemeClr val="accent6">
                    <a:lumMod val="60000"/>
                    <a:lumOff val="40000"/>
                  </a:schemeClr>
                </a:solidFill>
              </a:rPr>
              <a:t>&lt;</a:t>
            </a:r>
            <a:r>
              <a:rPr lang="en-US" dirty="0" err="1">
                <a:solidFill>
                  <a:schemeClr val="accent6">
                    <a:lumMod val="60000"/>
                    <a:lumOff val="40000"/>
                  </a:schemeClr>
                </a:solidFill>
              </a:rPr>
              <a:t>LocalizedResources</a:t>
            </a:r>
            <a:r>
              <a:rPr lang="en-US" dirty="0">
                <a:solidFill>
                  <a:schemeClr val="accent6">
                    <a:lumMod val="60000"/>
                    <a:lumOff val="40000"/>
                  </a:schemeClr>
                </a:solidFill>
              </a:rPr>
              <a:t> </a:t>
            </a:r>
            <a:r>
              <a:rPr lang="en-US" dirty="0">
                <a:solidFill>
                  <a:schemeClr val="accent3">
                    <a:lumMod val="40000"/>
                    <a:lumOff val="60000"/>
                  </a:schemeClr>
                </a:solidFill>
              </a:rPr>
              <a:t>Id</a:t>
            </a:r>
            <a:r>
              <a:rPr lang="en-US" dirty="0">
                <a:solidFill>
                  <a:schemeClr val="accent6">
                    <a:lumMod val="60000"/>
                    <a:lumOff val="40000"/>
                  </a:schemeClr>
                </a:solidFill>
              </a:rPr>
              <a:t>="</a:t>
            </a:r>
            <a:r>
              <a:rPr lang="en-US" dirty="0">
                <a:solidFill>
                  <a:schemeClr val="accent5">
                    <a:lumMod val="60000"/>
                    <a:lumOff val="40000"/>
                  </a:schemeClr>
                </a:solidFill>
              </a:rPr>
              <a:t>api.selfasserted.es</a:t>
            </a:r>
            <a:r>
              <a:rPr lang="en-US" dirty="0">
                <a:solidFill>
                  <a:schemeClr val="accent6">
                    <a:lumMod val="60000"/>
                    <a:lumOff val="40000"/>
                  </a:schemeClr>
                </a:solidFill>
              </a:rPr>
              <a:t>"&gt;</a:t>
            </a:r>
          </a:p>
          <a:p>
            <a:r>
              <a:rPr lang="en-US" dirty="0">
                <a:solidFill>
                  <a:schemeClr val="accent6">
                    <a:lumMod val="60000"/>
                    <a:lumOff val="40000"/>
                  </a:schemeClr>
                </a:solidFill>
              </a:rPr>
              <a:t> &lt;</a:t>
            </a:r>
            <a:r>
              <a:rPr lang="en-US" dirty="0" err="1">
                <a:solidFill>
                  <a:schemeClr val="accent6">
                    <a:lumMod val="60000"/>
                    <a:lumOff val="40000"/>
                  </a:schemeClr>
                </a:solidFill>
              </a:rPr>
              <a:t>LocalizedCollections</a:t>
            </a:r>
            <a:r>
              <a:rPr lang="en-US" dirty="0">
                <a:solidFill>
                  <a:schemeClr val="accent6">
                    <a:lumMod val="60000"/>
                    <a:lumOff val="40000"/>
                  </a:schemeClr>
                </a:solidFill>
              </a:rPr>
              <a:t>&gt;</a:t>
            </a:r>
          </a:p>
          <a:p>
            <a:r>
              <a:rPr lang="en-US" dirty="0">
                <a:solidFill>
                  <a:schemeClr val="accent6">
                    <a:lumMod val="60000"/>
                    <a:lumOff val="40000"/>
                  </a:schemeClr>
                </a:solidFill>
              </a:rPr>
              <a:t>   &lt;</a:t>
            </a:r>
            <a:r>
              <a:rPr lang="en-US" dirty="0" err="1">
                <a:solidFill>
                  <a:schemeClr val="accent6">
                    <a:lumMod val="60000"/>
                    <a:lumOff val="40000"/>
                  </a:schemeClr>
                </a:solidFill>
              </a:rPr>
              <a:t>LocalizedCollection</a:t>
            </a:r>
            <a:r>
              <a:rPr lang="en-US" dirty="0">
                <a:solidFill>
                  <a:schemeClr val="accent6">
                    <a:lumMod val="60000"/>
                    <a:lumOff val="40000"/>
                  </a:schemeClr>
                </a:solidFill>
              </a:rPr>
              <a:t> </a:t>
            </a:r>
            <a:r>
              <a:rPr lang="en-US" dirty="0" err="1">
                <a:solidFill>
                  <a:schemeClr val="accent3">
                    <a:lumMod val="40000"/>
                    <a:lumOff val="60000"/>
                  </a:schemeClr>
                </a:solidFill>
              </a:rPr>
              <a:t>ElementType</a:t>
            </a:r>
            <a:r>
              <a:rPr lang="en-US" dirty="0">
                <a:solidFill>
                  <a:schemeClr val="accent6">
                    <a:lumMod val="60000"/>
                    <a:lumOff val="40000"/>
                  </a:schemeClr>
                </a:solidFill>
              </a:rPr>
              <a:t>="</a:t>
            </a:r>
            <a:r>
              <a:rPr lang="en-US" dirty="0" err="1">
                <a:solidFill>
                  <a:schemeClr val="accent5">
                    <a:lumMod val="60000"/>
                    <a:lumOff val="40000"/>
                  </a:schemeClr>
                </a:solidFill>
              </a:rPr>
              <a:t>ClaimType</a:t>
            </a:r>
            <a:r>
              <a:rPr lang="en-US" dirty="0">
                <a:solidFill>
                  <a:schemeClr val="accent6">
                    <a:lumMod val="60000"/>
                    <a:lumOff val="40000"/>
                  </a:schemeClr>
                </a:solidFill>
              </a:rPr>
              <a:t>" </a:t>
            </a:r>
            <a:r>
              <a:rPr lang="en-US" dirty="0" err="1">
                <a:solidFill>
                  <a:schemeClr val="accent3">
                    <a:lumMod val="40000"/>
                    <a:lumOff val="60000"/>
                  </a:schemeClr>
                </a:solidFill>
              </a:rPr>
              <a:t>ElementId</a:t>
            </a:r>
            <a:r>
              <a:rPr lang="en-US" dirty="0">
                <a:solidFill>
                  <a:schemeClr val="accent6">
                    <a:lumMod val="60000"/>
                    <a:lumOff val="40000"/>
                  </a:schemeClr>
                </a:solidFill>
              </a:rPr>
              <a:t>="</a:t>
            </a:r>
            <a:r>
              <a:rPr lang="en-US" dirty="0">
                <a:solidFill>
                  <a:schemeClr val="accent5">
                    <a:lumMod val="60000"/>
                    <a:lumOff val="40000"/>
                  </a:schemeClr>
                </a:solidFill>
              </a:rPr>
              <a:t>Gender</a:t>
            </a:r>
            <a:r>
              <a:rPr lang="en-US" dirty="0">
                <a:solidFill>
                  <a:schemeClr val="accent6">
                    <a:lumMod val="60000"/>
                    <a:lumOff val="40000"/>
                  </a:schemeClr>
                </a:solidFill>
              </a:rPr>
              <a:t>" </a:t>
            </a:r>
            <a:r>
              <a:rPr lang="en-US" dirty="0" err="1">
                <a:solidFill>
                  <a:schemeClr val="accent3">
                    <a:lumMod val="40000"/>
                    <a:lumOff val="60000"/>
                  </a:schemeClr>
                </a:solidFill>
              </a:rPr>
              <a:t>TargetCollection</a:t>
            </a:r>
            <a:r>
              <a:rPr lang="en-US" dirty="0">
                <a:solidFill>
                  <a:schemeClr val="accent6">
                    <a:lumMod val="60000"/>
                    <a:lumOff val="40000"/>
                  </a:schemeClr>
                </a:solidFill>
              </a:rPr>
              <a:t>="</a:t>
            </a:r>
            <a:r>
              <a:rPr lang="en-US" dirty="0">
                <a:solidFill>
                  <a:schemeClr val="accent5">
                    <a:lumMod val="60000"/>
                    <a:lumOff val="40000"/>
                  </a:schemeClr>
                </a:solidFill>
              </a:rPr>
              <a:t>Restriction</a:t>
            </a:r>
            <a:r>
              <a:rPr lang="en-US" dirty="0">
                <a:solidFill>
                  <a:schemeClr val="accent6">
                    <a:lumMod val="60000"/>
                    <a:lumOff val="40000"/>
                  </a:schemeClr>
                </a:solidFill>
              </a:rPr>
              <a:t>"&gt;</a:t>
            </a:r>
          </a:p>
          <a:p>
            <a:r>
              <a:rPr lang="en-US" dirty="0">
                <a:solidFill>
                  <a:schemeClr val="accent6">
                    <a:lumMod val="60000"/>
                    <a:lumOff val="40000"/>
                  </a:schemeClr>
                </a:solidFill>
              </a:rPr>
              <a:t>      &lt;Item </a:t>
            </a:r>
            <a:r>
              <a:rPr lang="en-US" dirty="0">
                <a:solidFill>
                  <a:schemeClr val="accent3">
                    <a:lumMod val="40000"/>
                    <a:lumOff val="60000"/>
                  </a:schemeClr>
                </a:solidFill>
              </a:rPr>
              <a:t>Text</a:t>
            </a:r>
            <a:r>
              <a:rPr lang="en-US" dirty="0">
                <a:solidFill>
                  <a:schemeClr val="accent6">
                    <a:lumMod val="60000"/>
                    <a:lumOff val="40000"/>
                  </a:schemeClr>
                </a:solidFill>
              </a:rPr>
              <a:t>="</a:t>
            </a:r>
            <a:r>
              <a:rPr lang="en-US" dirty="0" err="1">
                <a:solidFill>
                  <a:schemeClr val="accent5">
                    <a:lumMod val="60000"/>
                    <a:lumOff val="40000"/>
                  </a:schemeClr>
                </a:solidFill>
              </a:rPr>
              <a:t>Femenino</a:t>
            </a:r>
            <a:r>
              <a:rPr lang="en-US" dirty="0">
                <a:solidFill>
                  <a:schemeClr val="accent6">
                    <a:lumMod val="60000"/>
                    <a:lumOff val="40000"/>
                  </a:schemeClr>
                </a:solidFill>
              </a:rPr>
              <a:t>" </a:t>
            </a:r>
            <a:r>
              <a:rPr lang="en-US" dirty="0">
                <a:solidFill>
                  <a:schemeClr val="accent3">
                    <a:lumMod val="40000"/>
                    <a:lumOff val="60000"/>
                  </a:schemeClr>
                </a:solidFill>
              </a:rPr>
              <a:t>Value</a:t>
            </a:r>
            <a:r>
              <a:rPr lang="en-US" dirty="0">
                <a:solidFill>
                  <a:schemeClr val="accent6">
                    <a:lumMod val="60000"/>
                    <a:lumOff val="40000"/>
                  </a:schemeClr>
                </a:solidFill>
              </a:rPr>
              <a:t>="</a:t>
            </a:r>
            <a:r>
              <a:rPr lang="en-US" dirty="0">
                <a:solidFill>
                  <a:schemeClr val="accent5">
                    <a:lumMod val="60000"/>
                    <a:lumOff val="40000"/>
                  </a:schemeClr>
                </a:solidFill>
              </a:rPr>
              <a:t>F</a:t>
            </a:r>
            <a:r>
              <a:rPr lang="en-US" dirty="0">
                <a:solidFill>
                  <a:schemeClr val="accent6">
                    <a:lumMod val="60000"/>
                    <a:lumOff val="40000"/>
                  </a:schemeClr>
                </a:solidFill>
              </a:rPr>
              <a:t>" /&gt;</a:t>
            </a:r>
          </a:p>
          <a:p>
            <a:r>
              <a:rPr lang="en-US" dirty="0">
                <a:solidFill>
                  <a:schemeClr val="accent6">
                    <a:lumMod val="60000"/>
                    <a:lumOff val="40000"/>
                  </a:schemeClr>
                </a:solidFill>
              </a:rPr>
              <a:t>      &lt;Item </a:t>
            </a:r>
            <a:r>
              <a:rPr lang="en-US" dirty="0">
                <a:solidFill>
                  <a:schemeClr val="accent3">
                    <a:lumMod val="40000"/>
                    <a:lumOff val="60000"/>
                  </a:schemeClr>
                </a:solidFill>
              </a:rPr>
              <a:t>Text</a:t>
            </a:r>
            <a:r>
              <a:rPr lang="en-US" dirty="0">
                <a:solidFill>
                  <a:schemeClr val="accent6">
                    <a:lumMod val="60000"/>
                    <a:lumOff val="40000"/>
                  </a:schemeClr>
                </a:solidFill>
              </a:rPr>
              <a:t>="</a:t>
            </a:r>
            <a:r>
              <a:rPr lang="en-US" dirty="0" err="1">
                <a:solidFill>
                  <a:schemeClr val="accent5">
                    <a:lumMod val="60000"/>
                    <a:lumOff val="40000"/>
                  </a:schemeClr>
                </a:solidFill>
              </a:rPr>
              <a:t>Masculino</a:t>
            </a:r>
            <a:r>
              <a:rPr lang="en-US" dirty="0">
                <a:solidFill>
                  <a:schemeClr val="accent6">
                    <a:lumMod val="60000"/>
                    <a:lumOff val="40000"/>
                  </a:schemeClr>
                </a:solidFill>
              </a:rPr>
              <a:t>" </a:t>
            </a:r>
            <a:r>
              <a:rPr lang="en-US" dirty="0">
                <a:solidFill>
                  <a:schemeClr val="accent3">
                    <a:lumMod val="40000"/>
                    <a:lumOff val="60000"/>
                  </a:schemeClr>
                </a:solidFill>
              </a:rPr>
              <a:t>Value</a:t>
            </a:r>
            <a:r>
              <a:rPr lang="en-US" dirty="0">
                <a:solidFill>
                  <a:schemeClr val="accent6">
                    <a:lumMod val="60000"/>
                    <a:lumOff val="40000"/>
                  </a:schemeClr>
                </a:solidFill>
              </a:rPr>
              <a:t>="</a:t>
            </a:r>
            <a:r>
              <a:rPr lang="en-US" dirty="0">
                <a:solidFill>
                  <a:schemeClr val="accent5">
                    <a:lumMod val="60000"/>
                    <a:lumOff val="40000"/>
                  </a:schemeClr>
                </a:solidFill>
              </a:rPr>
              <a:t>M</a:t>
            </a:r>
            <a:r>
              <a:rPr lang="en-US" dirty="0">
                <a:solidFill>
                  <a:schemeClr val="accent6">
                    <a:lumMod val="60000"/>
                    <a:lumOff val="40000"/>
                  </a:schemeClr>
                </a:solidFill>
              </a:rPr>
              <a:t>" /&gt;</a:t>
            </a:r>
          </a:p>
          <a:p>
            <a:r>
              <a:rPr lang="en-US" dirty="0">
                <a:solidFill>
                  <a:schemeClr val="accent6">
                    <a:lumMod val="60000"/>
                    <a:lumOff val="40000"/>
                  </a:schemeClr>
                </a:solidFill>
              </a:rPr>
              <a:t>    &lt;/</a:t>
            </a:r>
            <a:r>
              <a:rPr lang="en-US" dirty="0" err="1">
                <a:solidFill>
                  <a:schemeClr val="accent6">
                    <a:lumMod val="60000"/>
                    <a:lumOff val="40000"/>
                  </a:schemeClr>
                </a:solidFill>
              </a:rPr>
              <a:t>LocalizedCollection</a:t>
            </a:r>
            <a:r>
              <a:rPr lang="en-US" dirty="0">
                <a:solidFill>
                  <a:schemeClr val="accent6">
                    <a:lumMod val="60000"/>
                    <a:lumOff val="40000"/>
                  </a:schemeClr>
                </a:solidFill>
              </a:rPr>
              <a:t>&gt;</a:t>
            </a:r>
          </a:p>
          <a:p>
            <a:r>
              <a:rPr lang="en-US" dirty="0">
                <a:solidFill>
                  <a:schemeClr val="accent6">
                    <a:lumMod val="60000"/>
                    <a:lumOff val="40000"/>
                  </a:schemeClr>
                </a:solidFill>
              </a:rPr>
              <a:t>  &lt;/</a:t>
            </a:r>
            <a:r>
              <a:rPr lang="en-US" dirty="0" err="1">
                <a:solidFill>
                  <a:schemeClr val="accent6">
                    <a:lumMod val="60000"/>
                    <a:lumOff val="40000"/>
                  </a:schemeClr>
                </a:solidFill>
              </a:rPr>
              <a:t>LocalizedCollections</a:t>
            </a:r>
            <a:r>
              <a:rPr lang="en-US" dirty="0">
                <a:solidFill>
                  <a:schemeClr val="accent6">
                    <a:lumMod val="60000"/>
                    <a:lumOff val="40000"/>
                  </a:schemeClr>
                </a:solidFill>
              </a:rPr>
              <a:t>&gt;</a:t>
            </a:r>
          </a:p>
          <a:p>
            <a:r>
              <a:rPr lang="en-US" dirty="0">
                <a:solidFill>
                  <a:schemeClr val="accent6">
                    <a:lumMod val="60000"/>
                    <a:lumOff val="40000"/>
                  </a:schemeClr>
                </a:solidFill>
              </a:rPr>
              <a:t>&lt;/</a:t>
            </a:r>
            <a:r>
              <a:rPr lang="en-US" dirty="0" err="1">
                <a:solidFill>
                  <a:schemeClr val="accent6">
                    <a:lumMod val="60000"/>
                    <a:lumOff val="40000"/>
                  </a:schemeClr>
                </a:solidFill>
              </a:rPr>
              <a:t>LocalizedResources</a:t>
            </a:r>
            <a:r>
              <a:rPr lang="en-US" dirty="0">
                <a:solidFill>
                  <a:schemeClr val="accent6">
                    <a:lumMod val="60000"/>
                    <a:lumOff val="40000"/>
                  </a:schemeClr>
                </a:solidFill>
              </a:rPr>
              <a:t>&gt;</a:t>
            </a:r>
            <a:endParaRPr lang="en-ES" dirty="0">
              <a:solidFill>
                <a:schemeClr val="accent6">
                  <a:lumMod val="60000"/>
                  <a:lumOff val="40000"/>
                </a:schemeClr>
              </a:solidFill>
            </a:endParaRPr>
          </a:p>
        </p:txBody>
      </p:sp>
    </p:spTree>
    <p:extLst>
      <p:ext uri="{BB962C8B-B14F-4D97-AF65-F5344CB8AC3E}">
        <p14:creationId xmlns:p14="http://schemas.microsoft.com/office/powerpoint/2010/main" val="242416790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a 3">
            <a:extLst>
              <a:ext uri="{FF2B5EF4-FFF2-40B4-BE49-F238E27FC236}">
                <a16:creationId xmlns:a16="http://schemas.microsoft.com/office/drawing/2014/main" id="{CF34D755-9B38-CCE2-97A8-473536AB71CF}"/>
              </a:ext>
            </a:extLst>
          </p:cNvPr>
          <p:cNvGraphicFramePr>
            <a:graphicFrameLocks noGrp="1"/>
          </p:cNvGraphicFramePr>
          <p:nvPr>
            <p:extLst>
              <p:ext uri="{D42A27DB-BD31-4B8C-83A1-F6EECF244321}">
                <p14:modId xmlns:p14="http://schemas.microsoft.com/office/powerpoint/2010/main" val="2233038492"/>
              </p:ext>
            </p:extLst>
          </p:nvPr>
        </p:nvGraphicFramePr>
        <p:xfrm>
          <a:off x="901700" y="1142152"/>
          <a:ext cx="10617200" cy="4759960"/>
        </p:xfrm>
        <a:graphic>
          <a:graphicData uri="http://schemas.openxmlformats.org/drawingml/2006/table">
            <a:tbl>
              <a:tblPr firstRow="1" bandRow="1">
                <a:tableStyleId>{5C22544A-7EE6-4342-B048-85BDC9FD1C3A}</a:tableStyleId>
              </a:tblPr>
              <a:tblGrid>
                <a:gridCol w="3136900">
                  <a:extLst>
                    <a:ext uri="{9D8B030D-6E8A-4147-A177-3AD203B41FA5}">
                      <a16:colId xmlns:a16="http://schemas.microsoft.com/office/drawing/2014/main" val="112227033"/>
                    </a:ext>
                  </a:extLst>
                </a:gridCol>
                <a:gridCol w="1320800">
                  <a:extLst>
                    <a:ext uri="{9D8B030D-6E8A-4147-A177-3AD203B41FA5}">
                      <a16:colId xmlns:a16="http://schemas.microsoft.com/office/drawing/2014/main" val="1055122339"/>
                    </a:ext>
                  </a:extLst>
                </a:gridCol>
                <a:gridCol w="6159500">
                  <a:extLst>
                    <a:ext uri="{9D8B030D-6E8A-4147-A177-3AD203B41FA5}">
                      <a16:colId xmlns:a16="http://schemas.microsoft.com/office/drawing/2014/main" val="2296169843"/>
                    </a:ext>
                  </a:extLst>
                </a:gridCol>
              </a:tblGrid>
              <a:tr h="370840">
                <a:tc>
                  <a:txBody>
                    <a:bodyPr/>
                    <a:lstStyle/>
                    <a:p>
                      <a:r>
                        <a:rPr lang="es-ES" dirty="0"/>
                        <a:t>Atributo</a:t>
                      </a:r>
                      <a:endParaRPr lang="en-US" dirty="0"/>
                    </a:p>
                  </a:txBody>
                  <a:tcPr/>
                </a:tc>
                <a:tc>
                  <a:txBody>
                    <a:bodyPr/>
                    <a:lstStyle/>
                    <a:p>
                      <a:r>
                        <a:rPr lang="es-ES" dirty="0"/>
                        <a:t>Obligatorio</a:t>
                      </a:r>
                      <a:endParaRPr lang="en-US" dirty="0"/>
                    </a:p>
                  </a:txBody>
                  <a:tcPr/>
                </a:tc>
                <a:tc>
                  <a:txBody>
                    <a:bodyPr/>
                    <a:lstStyle/>
                    <a:p>
                      <a:r>
                        <a:rPr lang="es-ES" dirty="0"/>
                        <a:t>Descripción</a:t>
                      </a:r>
                      <a:endParaRPr lang="en-US" dirty="0"/>
                    </a:p>
                  </a:txBody>
                  <a:tcPr/>
                </a:tc>
                <a:extLst>
                  <a:ext uri="{0D108BD9-81ED-4DB2-BD59-A6C34878D82A}">
                    <a16:rowId xmlns:a16="http://schemas.microsoft.com/office/drawing/2014/main" val="1252414198"/>
                  </a:ext>
                </a:extLst>
              </a:tr>
              <a:tr h="370840">
                <a:tc>
                  <a:txBody>
                    <a:bodyPr/>
                    <a:lstStyle/>
                    <a:p>
                      <a:r>
                        <a:rPr lang="en-US" sz="1800" b="0" i="0" kern="1200" dirty="0" err="1">
                          <a:solidFill>
                            <a:schemeClr val="dk1"/>
                          </a:solidFill>
                          <a:effectLst/>
                          <a:latin typeface="+mn-lt"/>
                          <a:ea typeface="+mn-ea"/>
                          <a:cs typeface="+mn-cs"/>
                        </a:rPr>
                        <a:t>ElementType</a:t>
                      </a:r>
                      <a:endParaRPr lang="en-US" dirty="0"/>
                    </a:p>
                  </a:txBody>
                  <a:tcPr/>
                </a:tc>
                <a:tc>
                  <a:txBody>
                    <a:bodyPr/>
                    <a:lstStyle/>
                    <a:p>
                      <a:r>
                        <a:rPr lang="es-ES" dirty="0"/>
                        <a:t>Sí</a:t>
                      </a:r>
                      <a:endParaRPr lang="en-US" dirty="0"/>
                    </a:p>
                  </a:txBody>
                  <a:tcPr/>
                </a:tc>
                <a:tc>
                  <a:txBody>
                    <a:bodyPr/>
                    <a:lstStyle/>
                    <a:p>
                      <a:pPr algn="l" fontAlgn="t"/>
                      <a:r>
                        <a:rPr lang="en-US" sz="1800" b="0" i="0" kern="1200" dirty="0" err="1">
                          <a:solidFill>
                            <a:schemeClr val="dk1"/>
                          </a:solidFill>
                          <a:effectLst/>
                          <a:latin typeface="+mn-lt"/>
                          <a:ea typeface="+mn-ea"/>
                          <a:cs typeface="+mn-cs"/>
                        </a:rPr>
                        <a:t>Valores</a:t>
                      </a:r>
                      <a:r>
                        <a:rPr lang="en-US" sz="1800" b="0" i="0" kern="1200" dirty="0">
                          <a:solidFill>
                            <a:schemeClr val="dk1"/>
                          </a:solidFill>
                          <a:effectLst/>
                          <a:latin typeface="+mn-lt"/>
                          <a:ea typeface="+mn-ea"/>
                          <a:cs typeface="+mn-cs"/>
                        </a:rPr>
                        <a:t> </a:t>
                      </a:r>
                      <a:r>
                        <a:rPr lang="en-US" sz="1800" b="0" i="0" kern="1200" dirty="0" err="1">
                          <a:solidFill>
                            <a:schemeClr val="dk1"/>
                          </a:solidFill>
                          <a:effectLst/>
                          <a:latin typeface="+mn-lt"/>
                          <a:ea typeface="+mn-ea"/>
                          <a:cs typeface="+mn-cs"/>
                        </a:rPr>
                        <a:t>posibles</a:t>
                      </a:r>
                      <a:r>
                        <a:rPr lang="en-US" sz="1800" b="0" i="0" kern="1200" dirty="0">
                          <a:solidFill>
                            <a:schemeClr val="dk1"/>
                          </a:solidFill>
                          <a:effectLst/>
                          <a:latin typeface="+mn-lt"/>
                          <a:ea typeface="+mn-ea"/>
                          <a:cs typeface="+mn-cs"/>
                        </a:rPr>
                        <a:t>: </a:t>
                      </a:r>
                      <a:r>
                        <a:rPr lang="en-US" sz="1800" b="0" i="0" kern="1200" dirty="0" err="1">
                          <a:solidFill>
                            <a:schemeClr val="dk1"/>
                          </a:solidFill>
                          <a:effectLst/>
                          <a:latin typeface="+mn-lt"/>
                          <a:ea typeface="+mn-ea"/>
                          <a:cs typeface="+mn-cs"/>
                          <a:hlinkClick r:id="rId3">
                            <a:extLst>
                              <a:ext uri="{A12FA001-AC4F-418D-AE19-62706E023703}">
                                <ahyp:hlinkClr xmlns:ahyp="http://schemas.microsoft.com/office/drawing/2018/hyperlinkcolor" val="tx"/>
                              </a:ext>
                            </a:extLst>
                          </a:hlinkClick>
                        </a:rPr>
                        <a:t>ClaimsProvider</a:t>
                      </a:r>
                      <a:r>
                        <a:rPr lang="en-US" sz="1800" b="0" i="0" kern="1200" dirty="0">
                          <a:solidFill>
                            <a:schemeClr val="dk1"/>
                          </a:solidFill>
                          <a:effectLst/>
                          <a:latin typeface="+mn-lt"/>
                          <a:ea typeface="+mn-ea"/>
                          <a:cs typeface="+mn-cs"/>
                        </a:rPr>
                        <a:t>, </a:t>
                      </a:r>
                      <a:r>
                        <a:rPr lang="en-US" sz="1800" b="0" i="0" kern="1200" dirty="0" err="1">
                          <a:solidFill>
                            <a:schemeClr val="dk1"/>
                          </a:solidFill>
                          <a:effectLst/>
                          <a:latin typeface="+mn-lt"/>
                          <a:ea typeface="+mn-ea"/>
                          <a:cs typeface="+mn-cs"/>
                          <a:hlinkClick r:id="rId4">
                            <a:extLst>
                              <a:ext uri="{A12FA001-AC4F-418D-AE19-62706E023703}">
                                <ahyp:hlinkClr xmlns:ahyp="http://schemas.microsoft.com/office/drawing/2018/hyperlinkcolor" val="tx"/>
                              </a:ext>
                            </a:extLst>
                          </a:hlinkClick>
                        </a:rPr>
                        <a:t>ClaimType</a:t>
                      </a:r>
                      <a:r>
                        <a:rPr lang="en-US" sz="1800" b="0" i="0" kern="1200" dirty="0">
                          <a:solidFill>
                            <a:schemeClr val="dk1"/>
                          </a:solidFill>
                          <a:effectLst/>
                          <a:latin typeface="+mn-lt"/>
                          <a:ea typeface="+mn-ea"/>
                          <a:cs typeface="+mn-cs"/>
                        </a:rPr>
                        <a:t>, </a:t>
                      </a:r>
                      <a:r>
                        <a:rPr lang="en-US" sz="1800" b="0" i="0" kern="1200" dirty="0" err="1">
                          <a:solidFill>
                            <a:schemeClr val="dk1"/>
                          </a:solidFill>
                          <a:effectLst/>
                          <a:latin typeface="+mn-lt"/>
                          <a:ea typeface="+mn-ea"/>
                          <a:cs typeface="+mn-cs"/>
                          <a:hlinkClick r:id="rId5">
                            <a:extLst>
                              <a:ext uri="{A12FA001-AC4F-418D-AE19-62706E023703}">
                                <ahyp:hlinkClr xmlns:ahyp="http://schemas.microsoft.com/office/drawing/2018/hyperlinkcolor" val="tx"/>
                              </a:ext>
                            </a:extLst>
                          </a:hlinkClick>
                        </a:rPr>
                        <a:t>ErrorMessage</a:t>
                      </a:r>
                      <a:r>
                        <a:rPr lang="en-US" sz="1800" b="0" i="0" kern="1200" dirty="0">
                          <a:solidFill>
                            <a:schemeClr val="dk1"/>
                          </a:solidFill>
                          <a:effectLst/>
                          <a:latin typeface="+mn-lt"/>
                          <a:ea typeface="+mn-ea"/>
                          <a:cs typeface="+mn-cs"/>
                        </a:rPr>
                        <a:t>, </a:t>
                      </a:r>
                      <a:r>
                        <a:rPr lang="en-US" sz="1800" b="0" i="0" kern="1200" dirty="0" err="1">
                          <a:solidFill>
                            <a:schemeClr val="dk1"/>
                          </a:solidFill>
                          <a:effectLst/>
                          <a:latin typeface="+mn-lt"/>
                          <a:ea typeface="+mn-ea"/>
                          <a:cs typeface="+mn-cs"/>
                          <a:hlinkClick r:id="rId6">
                            <a:extLst>
                              <a:ext uri="{A12FA001-AC4F-418D-AE19-62706E023703}">
                                <ahyp:hlinkClr xmlns:ahyp="http://schemas.microsoft.com/office/drawing/2018/hyperlinkcolor" val="tx"/>
                              </a:ext>
                            </a:extLst>
                          </a:hlinkClick>
                        </a:rPr>
                        <a:t>GetLocalizedStringsTransformationClaimType</a:t>
                      </a:r>
                      <a:r>
                        <a:rPr lang="en-US" sz="1800" b="0" i="0" kern="1200" dirty="0">
                          <a:solidFill>
                            <a:schemeClr val="dk1"/>
                          </a:solidFill>
                          <a:effectLst/>
                          <a:latin typeface="+mn-lt"/>
                          <a:ea typeface="+mn-ea"/>
                          <a:cs typeface="+mn-cs"/>
                        </a:rPr>
                        <a:t>, </a:t>
                      </a:r>
                      <a:r>
                        <a:rPr lang="en-US" sz="1800" b="0" i="0" kern="1200" dirty="0" err="1">
                          <a:solidFill>
                            <a:schemeClr val="dk1"/>
                          </a:solidFill>
                          <a:effectLst/>
                          <a:latin typeface="+mn-lt"/>
                          <a:ea typeface="+mn-ea"/>
                          <a:cs typeface="+mn-cs"/>
                          <a:hlinkClick r:id="rId7">
                            <a:extLst>
                              <a:ext uri="{A12FA001-AC4F-418D-AE19-62706E023703}">
                                <ahyp:hlinkClr xmlns:ahyp="http://schemas.microsoft.com/office/drawing/2018/hyperlinkcolor" val="tx"/>
                              </a:ext>
                            </a:extLst>
                          </a:hlinkClick>
                        </a:rPr>
                        <a:t>FormatLocalizedStringTransformationClaimType</a:t>
                      </a:r>
                      <a:r>
                        <a:rPr lang="en-US" sz="1800" b="0" i="0" kern="1200" dirty="0">
                          <a:solidFill>
                            <a:schemeClr val="dk1"/>
                          </a:solidFill>
                          <a:effectLst/>
                          <a:latin typeface="+mn-lt"/>
                          <a:ea typeface="+mn-ea"/>
                          <a:cs typeface="+mn-cs"/>
                        </a:rPr>
                        <a:t>, </a:t>
                      </a:r>
                      <a:r>
                        <a:rPr lang="en-US" sz="1800" b="0" i="0" kern="1200" dirty="0">
                          <a:solidFill>
                            <a:schemeClr val="dk1"/>
                          </a:solidFill>
                          <a:effectLst/>
                          <a:latin typeface="+mn-lt"/>
                          <a:ea typeface="+mn-ea"/>
                          <a:cs typeface="+mn-cs"/>
                          <a:hlinkClick r:id="rId8">
                            <a:extLst>
                              <a:ext uri="{A12FA001-AC4F-418D-AE19-62706E023703}">
                                <ahyp:hlinkClr xmlns:ahyp="http://schemas.microsoft.com/office/drawing/2018/hyperlinkcolor" val="tx"/>
                              </a:ext>
                            </a:extLst>
                          </a:hlinkClick>
                        </a:rPr>
                        <a:t>Predicate</a:t>
                      </a:r>
                      <a:r>
                        <a:rPr lang="en-US" sz="1800" b="0" i="0" kern="1200" dirty="0">
                          <a:solidFill>
                            <a:schemeClr val="dk1"/>
                          </a:solidFill>
                          <a:effectLst/>
                          <a:latin typeface="+mn-lt"/>
                          <a:ea typeface="+mn-ea"/>
                          <a:cs typeface="+mn-cs"/>
                        </a:rPr>
                        <a:t>, </a:t>
                      </a:r>
                      <a:r>
                        <a:rPr lang="en-US" sz="1800" b="0" i="0" kern="1200" dirty="0" err="1">
                          <a:solidFill>
                            <a:schemeClr val="dk1"/>
                          </a:solidFill>
                          <a:effectLst/>
                          <a:latin typeface="+mn-lt"/>
                          <a:ea typeface="+mn-ea"/>
                          <a:cs typeface="+mn-cs"/>
                          <a:hlinkClick r:id="rId9">
                            <a:extLst>
                              <a:ext uri="{A12FA001-AC4F-418D-AE19-62706E023703}">
                                <ahyp:hlinkClr xmlns:ahyp="http://schemas.microsoft.com/office/drawing/2018/hyperlinkcolor" val="tx"/>
                              </a:ext>
                            </a:extLst>
                          </a:hlinkClick>
                        </a:rPr>
                        <a:t>PredicateValidation</a:t>
                      </a:r>
                      <a:r>
                        <a:rPr lang="en-US" sz="1800" b="0" i="0" kern="1200" dirty="0">
                          <a:solidFill>
                            <a:schemeClr val="dk1"/>
                          </a:solidFill>
                          <a:effectLst/>
                          <a:latin typeface="+mn-lt"/>
                          <a:ea typeface="+mn-ea"/>
                          <a:cs typeface="+mn-cs"/>
                        </a:rPr>
                        <a:t> o </a:t>
                      </a:r>
                      <a:r>
                        <a:rPr lang="en-US" sz="1800" b="0" i="0" kern="1200" dirty="0" err="1">
                          <a:solidFill>
                            <a:schemeClr val="dk1"/>
                          </a:solidFill>
                          <a:effectLst/>
                          <a:latin typeface="+mn-lt"/>
                          <a:ea typeface="+mn-ea"/>
                          <a:cs typeface="+mn-cs"/>
                          <a:hlinkClick r:id="rId10">
                            <a:extLst>
                              <a:ext uri="{A12FA001-AC4F-418D-AE19-62706E023703}">
                                <ahyp:hlinkClr xmlns:ahyp="http://schemas.microsoft.com/office/drawing/2018/hyperlinkcolor" val="tx"/>
                              </a:ext>
                            </a:extLst>
                          </a:hlinkClick>
                        </a:rPr>
                        <a:t>UxElement</a:t>
                      </a:r>
                      <a:r>
                        <a:rPr lang="en-US" sz="1800" b="0" i="0" kern="1200" dirty="0">
                          <a:solidFill>
                            <a:schemeClr val="dk1"/>
                          </a:solidFill>
                          <a:effectLst/>
                          <a:latin typeface="+mn-lt"/>
                          <a:ea typeface="+mn-ea"/>
                          <a:cs typeface="+mn-cs"/>
                        </a:rPr>
                        <a:t>.</a:t>
                      </a:r>
                      <a:endParaRPr lang="es-ES" sz="1800" b="0" i="0" kern="1200" dirty="0">
                        <a:solidFill>
                          <a:schemeClr val="dk1"/>
                        </a:solidFill>
                        <a:effectLst/>
                        <a:latin typeface="+mn-lt"/>
                        <a:ea typeface="+mn-ea"/>
                        <a:cs typeface="+mn-cs"/>
                      </a:endParaRPr>
                    </a:p>
                  </a:txBody>
                  <a:tcPr/>
                </a:tc>
                <a:extLst>
                  <a:ext uri="{0D108BD9-81ED-4DB2-BD59-A6C34878D82A}">
                    <a16:rowId xmlns:a16="http://schemas.microsoft.com/office/drawing/2014/main" val="1448548702"/>
                  </a:ext>
                </a:extLst>
              </a:tr>
              <a:tr h="370840">
                <a:tc>
                  <a:txBody>
                    <a:bodyPr/>
                    <a:lstStyle/>
                    <a:p>
                      <a:r>
                        <a:rPr lang="en-US" sz="1800" b="0" i="0" kern="1200" dirty="0" err="1">
                          <a:solidFill>
                            <a:schemeClr val="dk1"/>
                          </a:solidFill>
                          <a:effectLst/>
                          <a:latin typeface="+mn-lt"/>
                          <a:ea typeface="+mn-ea"/>
                          <a:cs typeface="+mn-cs"/>
                        </a:rPr>
                        <a:t>ElementId</a:t>
                      </a:r>
                      <a:endParaRPr lang="en-US" dirty="0"/>
                    </a:p>
                  </a:txBody>
                  <a:tcPr/>
                </a:tc>
                <a:tc>
                  <a:txBody>
                    <a:bodyPr/>
                    <a:lstStyle/>
                    <a:p>
                      <a:r>
                        <a:rPr lang="es-ES" dirty="0"/>
                        <a:t>Sí</a:t>
                      </a:r>
                      <a:endParaRPr lang="en-US" dirty="0"/>
                    </a:p>
                  </a:txBody>
                  <a:tcPr/>
                </a:tc>
                <a:tc>
                  <a:txBody>
                    <a:bodyPr/>
                    <a:lstStyle/>
                    <a:p>
                      <a:r>
                        <a:rPr lang="es-ES" sz="1800" b="0" i="0" kern="1200" dirty="0">
                          <a:solidFill>
                            <a:schemeClr val="dk1"/>
                          </a:solidFill>
                          <a:effectLst/>
                          <a:latin typeface="+mn-lt"/>
                          <a:ea typeface="+mn-ea"/>
                          <a:cs typeface="+mn-cs"/>
                        </a:rPr>
                        <a:t>Si </a:t>
                      </a:r>
                      <a:r>
                        <a:rPr lang="es-ES" sz="1800" b="1" i="0" kern="1200" dirty="0" err="1">
                          <a:solidFill>
                            <a:schemeClr val="dk1"/>
                          </a:solidFill>
                          <a:effectLst/>
                          <a:latin typeface="+mn-lt"/>
                          <a:ea typeface="+mn-ea"/>
                          <a:cs typeface="+mn-cs"/>
                        </a:rPr>
                        <a:t>ElementType</a:t>
                      </a:r>
                      <a:r>
                        <a:rPr lang="es-ES" sz="1800" b="0" i="0" kern="1200" dirty="0">
                          <a:solidFill>
                            <a:schemeClr val="dk1"/>
                          </a:solidFill>
                          <a:effectLst/>
                          <a:latin typeface="+mn-lt"/>
                          <a:ea typeface="+mn-ea"/>
                          <a:cs typeface="+mn-cs"/>
                        </a:rPr>
                        <a:t> se establece en </a:t>
                      </a:r>
                      <a:r>
                        <a:rPr lang="es-ES" dirty="0" err="1"/>
                        <a:t>ClaimType</a:t>
                      </a:r>
                      <a:r>
                        <a:rPr lang="es-ES" sz="1800" b="0" i="0" kern="1200" dirty="0">
                          <a:solidFill>
                            <a:schemeClr val="dk1"/>
                          </a:solidFill>
                          <a:effectLst/>
                          <a:latin typeface="+mn-lt"/>
                          <a:ea typeface="+mn-ea"/>
                          <a:cs typeface="+mn-cs"/>
                        </a:rPr>
                        <a:t>, </a:t>
                      </a:r>
                      <a:r>
                        <a:rPr lang="es-ES" dirty="0" err="1"/>
                        <a:t>Predicate</a:t>
                      </a:r>
                      <a:r>
                        <a:rPr lang="es-ES" sz="1800" b="0" i="0" kern="1200" dirty="0">
                          <a:solidFill>
                            <a:schemeClr val="dk1"/>
                          </a:solidFill>
                          <a:effectLst/>
                          <a:latin typeface="+mn-lt"/>
                          <a:ea typeface="+mn-ea"/>
                          <a:cs typeface="+mn-cs"/>
                        </a:rPr>
                        <a:t> o </a:t>
                      </a:r>
                      <a:r>
                        <a:rPr lang="es-ES" dirty="0" err="1"/>
                        <a:t>PredicateValidation</a:t>
                      </a:r>
                      <a:r>
                        <a:rPr lang="es-ES" sz="1800" b="0" i="0" kern="1200" dirty="0">
                          <a:solidFill>
                            <a:schemeClr val="dk1"/>
                          </a:solidFill>
                          <a:effectLst/>
                          <a:latin typeface="+mn-lt"/>
                          <a:ea typeface="+mn-ea"/>
                          <a:cs typeface="+mn-cs"/>
                        </a:rPr>
                        <a:t>, este elemento contiene una referencia a un tipo de notificación que ya se ha definido en la sección </a:t>
                      </a:r>
                      <a:r>
                        <a:rPr lang="es-ES" sz="1800" b="0" i="0" kern="1200" dirty="0" err="1">
                          <a:solidFill>
                            <a:schemeClr val="dk1"/>
                          </a:solidFill>
                          <a:effectLst/>
                          <a:latin typeface="+mn-lt"/>
                          <a:ea typeface="+mn-ea"/>
                          <a:cs typeface="+mn-cs"/>
                        </a:rPr>
                        <a:t>ClaimsSchema</a:t>
                      </a:r>
                      <a:r>
                        <a:rPr lang="es-ES" sz="1800" b="0" i="0" kern="1200" dirty="0">
                          <a:solidFill>
                            <a:schemeClr val="dk1"/>
                          </a:solidFill>
                          <a:effectLst/>
                          <a:latin typeface="+mn-lt"/>
                          <a:ea typeface="+mn-ea"/>
                          <a:cs typeface="+mn-cs"/>
                        </a:rPr>
                        <a:t>.</a:t>
                      </a:r>
                      <a:endParaRPr lang="en-US" dirty="0"/>
                    </a:p>
                  </a:txBody>
                  <a:tcPr/>
                </a:tc>
                <a:extLst>
                  <a:ext uri="{0D108BD9-81ED-4DB2-BD59-A6C34878D82A}">
                    <a16:rowId xmlns:a16="http://schemas.microsoft.com/office/drawing/2014/main" val="1587379269"/>
                  </a:ext>
                </a:extLst>
              </a:tr>
              <a:tr h="370840">
                <a:tc>
                  <a:txBody>
                    <a:bodyPr/>
                    <a:lstStyle/>
                    <a:p>
                      <a:r>
                        <a:rPr lang="en-US" sz="1800" b="0" i="0" kern="1200" dirty="0" err="1">
                          <a:solidFill>
                            <a:schemeClr val="dk1"/>
                          </a:solidFill>
                          <a:effectLst/>
                          <a:latin typeface="+mn-lt"/>
                          <a:ea typeface="+mn-ea"/>
                          <a:cs typeface="+mn-cs"/>
                        </a:rPr>
                        <a:t>StringId</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Sí</a:t>
                      </a:r>
                      <a:endParaRPr lang="en-US" dirty="0"/>
                    </a:p>
                  </a:txBody>
                  <a:tcPr/>
                </a:tc>
                <a:tc>
                  <a:txBody>
                    <a:bodyPr/>
                    <a:lstStyle/>
                    <a:p>
                      <a:r>
                        <a:rPr lang="es-ES" sz="1800" b="0" i="0" kern="1200" dirty="0">
                          <a:solidFill>
                            <a:schemeClr val="dk1"/>
                          </a:solidFill>
                          <a:effectLst/>
                          <a:latin typeface="+mn-lt"/>
                          <a:ea typeface="+mn-ea"/>
                          <a:cs typeface="+mn-cs"/>
                        </a:rPr>
                        <a:t>Si </a:t>
                      </a:r>
                      <a:r>
                        <a:rPr lang="es-ES" sz="1800" b="1" i="0" kern="1200" dirty="0" err="1">
                          <a:solidFill>
                            <a:schemeClr val="dk1"/>
                          </a:solidFill>
                          <a:effectLst/>
                          <a:latin typeface="+mn-lt"/>
                          <a:ea typeface="+mn-ea"/>
                          <a:cs typeface="+mn-cs"/>
                        </a:rPr>
                        <a:t>ElementType</a:t>
                      </a:r>
                      <a:r>
                        <a:rPr lang="es-ES" sz="1800" b="0" i="0" kern="1200" dirty="0">
                          <a:solidFill>
                            <a:schemeClr val="dk1"/>
                          </a:solidFill>
                          <a:effectLst/>
                          <a:latin typeface="+mn-lt"/>
                          <a:ea typeface="+mn-ea"/>
                          <a:cs typeface="+mn-cs"/>
                        </a:rPr>
                        <a:t> se establece en </a:t>
                      </a:r>
                      <a:r>
                        <a:rPr lang="es-ES" b="1" dirty="0" err="1"/>
                        <a:t>ClaimType</a:t>
                      </a:r>
                      <a:r>
                        <a:rPr lang="es-ES" sz="1800" b="0" i="0" kern="1200" dirty="0">
                          <a:solidFill>
                            <a:schemeClr val="dk1"/>
                          </a:solidFill>
                          <a:effectLst/>
                          <a:latin typeface="+mn-lt"/>
                          <a:ea typeface="+mn-ea"/>
                          <a:cs typeface="+mn-cs"/>
                        </a:rPr>
                        <a:t>, este elemento contiene una referencia a un atributo de un tipo de notificación.  Si </a:t>
                      </a:r>
                      <a:r>
                        <a:rPr lang="es-ES" sz="1800" b="1" i="0" kern="1200" dirty="0" err="1">
                          <a:solidFill>
                            <a:schemeClr val="dk1"/>
                          </a:solidFill>
                          <a:effectLst/>
                          <a:latin typeface="+mn-lt"/>
                          <a:ea typeface="+mn-ea"/>
                          <a:cs typeface="+mn-cs"/>
                        </a:rPr>
                        <a:t>ElementType</a:t>
                      </a:r>
                      <a:r>
                        <a:rPr lang="es-ES" sz="1800" b="0" i="0" kern="1200" dirty="0">
                          <a:solidFill>
                            <a:schemeClr val="dk1"/>
                          </a:solidFill>
                          <a:effectLst/>
                          <a:latin typeface="+mn-lt"/>
                          <a:ea typeface="+mn-ea"/>
                          <a:cs typeface="+mn-cs"/>
                        </a:rPr>
                        <a:t> se establece en </a:t>
                      </a:r>
                      <a:r>
                        <a:rPr lang="es-ES" b="1" dirty="0" err="1"/>
                        <a:t>UxElement</a:t>
                      </a:r>
                      <a:r>
                        <a:rPr lang="es-ES" sz="1800" b="0" i="0" kern="1200" dirty="0">
                          <a:solidFill>
                            <a:schemeClr val="dk1"/>
                          </a:solidFill>
                          <a:effectLst/>
                          <a:latin typeface="+mn-lt"/>
                          <a:ea typeface="+mn-ea"/>
                          <a:cs typeface="+mn-cs"/>
                        </a:rPr>
                        <a:t>, este elemento contiene una referencia a un atributo de un elemento de la interfaz de usuario. Si </a:t>
                      </a:r>
                      <a:r>
                        <a:rPr lang="es-ES" sz="1800" b="1" i="0" kern="1200" dirty="0" err="1">
                          <a:solidFill>
                            <a:schemeClr val="dk1"/>
                          </a:solidFill>
                          <a:effectLst/>
                          <a:latin typeface="+mn-lt"/>
                          <a:ea typeface="+mn-ea"/>
                          <a:cs typeface="+mn-cs"/>
                        </a:rPr>
                        <a:t>ElementType</a:t>
                      </a:r>
                      <a:r>
                        <a:rPr lang="es-ES" sz="1800" b="0" i="0" kern="1200" dirty="0">
                          <a:solidFill>
                            <a:schemeClr val="dk1"/>
                          </a:solidFill>
                          <a:effectLst/>
                          <a:latin typeface="+mn-lt"/>
                          <a:ea typeface="+mn-ea"/>
                          <a:cs typeface="+mn-cs"/>
                        </a:rPr>
                        <a:t> se establece en </a:t>
                      </a:r>
                      <a:r>
                        <a:rPr lang="es-ES" b="1" dirty="0" err="1"/>
                        <a:t>ErrorMessage</a:t>
                      </a:r>
                      <a:r>
                        <a:rPr lang="es-ES" sz="1800" b="0" i="0" kern="1200" dirty="0">
                          <a:solidFill>
                            <a:schemeClr val="dk1"/>
                          </a:solidFill>
                          <a:effectLst/>
                          <a:latin typeface="+mn-lt"/>
                          <a:ea typeface="+mn-ea"/>
                          <a:cs typeface="+mn-cs"/>
                        </a:rPr>
                        <a:t>, este elemento especifica el identificador de un mensaje de error</a:t>
                      </a:r>
                      <a:endParaRPr lang="en-US" dirty="0"/>
                    </a:p>
                  </a:txBody>
                  <a:tcPr/>
                </a:tc>
                <a:extLst>
                  <a:ext uri="{0D108BD9-81ED-4DB2-BD59-A6C34878D82A}">
                    <a16:rowId xmlns:a16="http://schemas.microsoft.com/office/drawing/2014/main" val="3683909500"/>
                  </a:ext>
                </a:extLst>
              </a:tr>
            </a:tbl>
          </a:graphicData>
        </a:graphic>
      </p:graphicFrame>
    </p:spTree>
    <p:extLst>
      <p:ext uri="{BB962C8B-B14F-4D97-AF65-F5344CB8AC3E}">
        <p14:creationId xmlns:p14="http://schemas.microsoft.com/office/powerpoint/2010/main" val="422192783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7CEA14-F63A-6640-8006-6F814BD0CCE2}"/>
              </a:ext>
            </a:extLst>
          </p:cNvPr>
          <p:cNvSpPr>
            <a:spLocks noGrp="1"/>
          </p:cNvSpPr>
          <p:nvPr>
            <p:ph type="body" sz="quarter" idx="12"/>
          </p:nvPr>
        </p:nvSpPr>
        <p:spPr/>
        <p:txBody>
          <a:bodyPr/>
          <a:lstStyle/>
          <a:p>
            <a:r>
              <a:rPr lang="es-ES" dirty="0" err="1"/>
              <a:t>Lozalized</a:t>
            </a:r>
            <a:r>
              <a:rPr lang="es-ES" dirty="0"/>
              <a:t> </a:t>
            </a:r>
            <a:r>
              <a:rPr lang="es-ES" dirty="0" err="1"/>
              <a:t>Strings</a:t>
            </a:r>
            <a:endParaRPr lang="en-ES" dirty="0"/>
          </a:p>
          <a:p>
            <a:endParaRPr lang="en-ES" dirty="0"/>
          </a:p>
        </p:txBody>
      </p:sp>
      <p:sp>
        <p:nvSpPr>
          <p:cNvPr id="7" name="Text Placeholder 6">
            <a:extLst>
              <a:ext uri="{FF2B5EF4-FFF2-40B4-BE49-F238E27FC236}">
                <a16:creationId xmlns:a16="http://schemas.microsoft.com/office/drawing/2014/main" id="{88F0ABE9-89D2-3541-9A53-F16E26E300AA}"/>
              </a:ext>
            </a:extLst>
          </p:cNvPr>
          <p:cNvSpPr>
            <a:spLocks noGrp="1"/>
          </p:cNvSpPr>
          <p:nvPr>
            <p:ph type="body" sz="quarter" idx="15"/>
          </p:nvPr>
        </p:nvSpPr>
        <p:spPr>
          <a:xfrm>
            <a:off x="911224" y="2788920"/>
            <a:ext cx="11280776" cy="3556317"/>
          </a:xfrm>
        </p:spPr>
        <p:txBody>
          <a:bodyPr/>
          <a:lstStyle/>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LocalizedResources</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api.phonefactor.en</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808080"/>
                </a:solidFill>
                <a:effectLst/>
                <a:latin typeface="Consolas" panose="020B0609020204030204" pitchFamily="49" charset="0"/>
              </a:rPr>
              <a:t>	  &lt;</a:t>
            </a:r>
            <a:r>
              <a:rPr lang="en-US" b="0" dirty="0" err="1">
                <a:solidFill>
                  <a:srgbClr val="569CD6"/>
                </a:solidFill>
                <a:effectLst/>
                <a:latin typeface="Consolas" panose="020B0609020204030204" pitchFamily="49" charset="0"/>
              </a:rPr>
              <a:t>LocalizedStrings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808080"/>
                </a:solidFill>
                <a:effectLst/>
                <a:latin typeface="Consolas" panose="020B0609020204030204" pitchFamily="49" charset="0"/>
              </a:rPr>
              <a:t>    &lt;</a:t>
            </a:r>
            <a:r>
              <a:rPr lang="en-US" b="0" dirty="0" err="1">
                <a:solidFill>
                  <a:srgbClr val="569CD6"/>
                </a:solidFill>
                <a:effectLst/>
                <a:latin typeface="Consolas" panose="020B0609020204030204" pitchFamily="49" charset="0"/>
              </a:rPr>
              <a:t>LocalizedString</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ElementType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UxElement</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StringId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button_verify</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r>
              <a:rPr lang="en-US" b="0" dirty="0">
                <a:solidFill>
                  <a:srgbClr val="D4D4D4"/>
                </a:solidFill>
                <a:effectLst/>
                <a:latin typeface="Consolas" panose="020B0609020204030204" pitchFamily="49" charset="0"/>
              </a:rPr>
              <a:t>Call Me</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LocalizedString</a:t>
            </a:r>
            <a:r>
              <a:rPr lang="en-US" b="0" dirty="0">
                <a:solidFill>
                  <a:srgbClr val="808080"/>
                </a:solidFill>
                <a:effectLst/>
                <a:latin typeface="Consolas" panose="020B0609020204030204" pitchFamily="49" charset="0"/>
              </a:rPr>
              <a:t>&gt;</a:t>
            </a:r>
          </a:p>
          <a:p>
            <a:r>
              <a:rPr lang="en-US" b="0" dirty="0">
                <a:solidFill>
                  <a:srgbClr val="808080"/>
                </a:solidFill>
                <a:effectLst/>
                <a:latin typeface="Consolas" panose="020B0609020204030204" pitchFamily="49" charset="0"/>
              </a:rPr>
              <a:t>  &lt;/</a:t>
            </a:r>
            <a:r>
              <a:rPr lang="en-US" b="0" dirty="0" err="1">
                <a:solidFill>
                  <a:srgbClr val="569CD6"/>
                </a:solidFill>
                <a:effectLst/>
                <a:latin typeface="Consolas" panose="020B0609020204030204" pitchFamily="49" charset="0"/>
              </a:rPr>
              <a:t>LocalizedStrings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LocalizedResources</a:t>
            </a:r>
            <a:r>
              <a:rPr lang="en-US" b="0" dirty="0">
                <a:solidFill>
                  <a:srgbClr val="808080"/>
                </a:solidFill>
                <a:effectLst/>
                <a:latin typeface="Consolas" panose="020B0609020204030204" pitchFamily="49" charset="0"/>
              </a:rPr>
              <a:t>&gt;</a:t>
            </a:r>
          </a:p>
          <a:p>
            <a:endParaRPr lang="en-US" dirty="0">
              <a:solidFill>
                <a:srgbClr val="808080"/>
              </a:solidFill>
              <a:latin typeface="Consolas" panose="020B0609020204030204" pitchFamily="49" charset="0"/>
            </a:endParaRPr>
          </a:p>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LocalizedResources</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"api.phonefactor.es"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808080"/>
                </a:solidFill>
                <a:effectLst/>
                <a:latin typeface="Consolas" panose="020B0609020204030204" pitchFamily="49" charset="0"/>
              </a:rPr>
              <a:t>	  &lt;</a:t>
            </a:r>
            <a:r>
              <a:rPr lang="en-US" b="0" dirty="0" err="1">
                <a:solidFill>
                  <a:srgbClr val="569CD6"/>
                </a:solidFill>
                <a:effectLst/>
                <a:latin typeface="Consolas" panose="020B0609020204030204" pitchFamily="49" charset="0"/>
              </a:rPr>
              <a:t>LocalizedStrings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808080"/>
                </a:solidFill>
                <a:effectLst/>
                <a:latin typeface="Consolas" panose="020B0609020204030204" pitchFamily="49" charset="0"/>
              </a:rPr>
              <a:t>    &lt;</a:t>
            </a:r>
            <a:r>
              <a:rPr lang="en-US" b="0" dirty="0" err="1">
                <a:solidFill>
                  <a:srgbClr val="569CD6"/>
                </a:solidFill>
                <a:effectLst/>
                <a:latin typeface="Consolas" panose="020B0609020204030204" pitchFamily="49" charset="0"/>
              </a:rPr>
              <a:t>LocalizedString</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ElementType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UxElement</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StringId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button_verify</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r>
              <a:rPr lang="en-US" dirty="0" err="1">
                <a:solidFill>
                  <a:srgbClr val="D4D4D4"/>
                </a:solidFill>
                <a:latin typeface="Consolas" panose="020B0609020204030204" pitchFamily="49" charset="0"/>
              </a:rPr>
              <a:t>Llamame</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LocalizedString</a:t>
            </a:r>
            <a:r>
              <a:rPr lang="en-US" b="0" dirty="0">
                <a:solidFill>
                  <a:srgbClr val="808080"/>
                </a:solidFill>
                <a:effectLst/>
                <a:latin typeface="Consolas" panose="020B0609020204030204" pitchFamily="49" charset="0"/>
              </a:rPr>
              <a:t>&gt;</a:t>
            </a:r>
          </a:p>
          <a:p>
            <a:r>
              <a:rPr lang="en-US" b="0" dirty="0">
                <a:solidFill>
                  <a:srgbClr val="808080"/>
                </a:solidFill>
                <a:effectLst/>
                <a:latin typeface="Consolas" panose="020B0609020204030204" pitchFamily="49" charset="0"/>
              </a:rPr>
              <a:t>  &lt;/</a:t>
            </a:r>
            <a:r>
              <a:rPr lang="en-US" b="0" dirty="0" err="1">
                <a:solidFill>
                  <a:srgbClr val="569CD6"/>
                </a:solidFill>
                <a:effectLst/>
                <a:latin typeface="Consolas" panose="020B0609020204030204" pitchFamily="49" charset="0"/>
              </a:rPr>
              <a:t>LocalizedStrings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LocalizedResources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2016019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8383699-9BD7-1D46-9AF1-9297AB588532}"/>
              </a:ext>
            </a:extLst>
          </p:cNvPr>
          <p:cNvSpPr>
            <a:spLocks noGrp="1"/>
          </p:cNvSpPr>
          <p:nvPr>
            <p:ph type="body" sz="quarter" idx="12"/>
          </p:nvPr>
        </p:nvSpPr>
        <p:spPr>
          <a:xfrm>
            <a:off x="911224" y="1506374"/>
            <a:ext cx="9971424" cy="1236825"/>
          </a:xfrm>
        </p:spPr>
        <p:txBody>
          <a:bodyPr/>
          <a:lstStyle/>
          <a:p>
            <a:r>
              <a:rPr lang="en-US" dirty="0"/>
              <a:t>Much more…</a:t>
            </a:r>
          </a:p>
        </p:txBody>
      </p:sp>
      <p:sp>
        <p:nvSpPr>
          <p:cNvPr id="5" name="Text Placeholder 4">
            <a:extLst>
              <a:ext uri="{FF2B5EF4-FFF2-40B4-BE49-F238E27FC236}">
                <a16:creationId xmlns:a16="http://schemas.microsoft.com/office/drawing/2014/main" id="{0A4F351C-9EB3-7147-87DB-7983F51F9FA7}"/>
              </a:ext>
            </a:extLst>
          </p:cNvPr>
          <p:cNvSpPr>
            <a:spLocks noGrp="1"/>
          </p:cNvSpPr>
          <p:nvPr>
            <p:ph type="body" sz="quarter" idx="13"/>
          </p:nvPr>
        </p:nvSpPr>
        <p:spPr>
          <a:xfrm>
            <a:off x="911224" y="3061336"/>
            <a:ext cx="7777163" cy="828083"/>
          </a:xfrm>
        </p:spPr>
        <p:txBody>
          <a:bodyPr/>
          <a:lstStyle/>
          <a:p>
            <a:r>
              <a:rPr lang="es-ES" dirty="0" err="1"/>
              <a:t>Integrating</a:t>
            </a:r>
            <a:r>
              <a:rPr lang="es-ES" dirty="0"/>
              <a:t> </a:t>
            </a:r>
            <a:r>
              <a:rPr lang="es-ES" dirty="0" err="1"/>
              <a:t>with</a:t>
            </a:r>
            <a:r>
              <a:rPr lang="es-ES" dirty="0"/>
              <a:t> </a:t>
            </a:r>
            <a:r>
              <a:rPr lang="es-ES" dirty="0" err="1"/>
              <a:t>external</a:t>
            </a:r>
            <a:r>
              <a:rPr lang="es-ES" dirty="0"/>
              <a:t> </a:t>
            </a:r>
            <a:r>
              <a:rPr lang="es-ES" dirty="0" err="1"/>
              <a:t>user</a:t>
            </a:r>
            <a:r>
              <a:rPr lang="es-ES" dirty="0"/>
              <a:t> </a:t>
            </a:r>
            <a:r>
              <a:rPr lang="es-ES" dirty="0" err="1"/>
              <a:t>stores</a:t>
            </a:r>
            <a:endParaRPr lang="es-ES" dirty="0"/>
          </a:p>
          <a:p>
            <a:r>
              <a:rPr lang="es-ES" dirty="0" err="1"/>
              <a:t>Progressive</a:t>
            </a:r>
            <a:r>
              <a:rPr lang="es-ES" dirty="0"/>
              <a:t> </a:t>
            </a:r>
            <a:r>
              <a:rPr lang="es-ES" dirty="0" err="1"/>
              <a:t>profiling</a:t>
            </a:r>
            <a:r>
              <a:rPr lang="es-ES" dirty="0"/>
              <a:t> </a:t>
            </a:r>
            <a:r>
              <a:rPr lang="es-ES" dirty="0" err="1"/>
              <a:t>to</a:t>
            </a:r>
            <a:r>
              <a:rPr lang="es-ES" dirty="0"/>
              <a:t> </a:t>
            </a:r>
            <a:r>
              <a:rPr lang="es-ES" dirty="0" err="1"/>
              <a:t>collect</a:t>
            </a:r>
            <a:r>
              <a:rPr lang="es-ES" dirty="0"/>
              <a:t> </a:t>
            </a:r>
            <a:r>
              <a:rPr lang="es-ES" dirty="0" err="1"/>
              <a:t>information</a:t>
            </a:r>
            <a:r>
              <a:rPr lang="es-ES" dirty="0"/>
              <a:t> (</a:t>
            </a:r>
            <a:r>
              <a:rPr lang="es-ES" dirty="0" err="1"/>
              <a:t>using</a:t>
            </a:r>
            <a:r>
              <a:rPr lang="es-ES" dirty="0"/>
              <a:t> </a:t>
            </a:r>
            <a:r>
              <a:rPr lang="es-ES" dirty="0" err="1"/>
              <a:t>third</a:t>
            </a:r>
            <a:r>
              <a:rPr lang="es-ES" dirty="0"/>
              <a:t> </a:t>
            </a:r>
            <a:r>
              <a:rPr lang="es-ES" dirty="0" err="1"/>
              <a:t>parties</a:t>
            </a:r>
            <a:r>
              <a:rPr lang="es-ES" dirty="0"/>
              <a:t> </a:t>
            </a:r>
            <a:r>
              <a:rPr lang="es-ES" dirty="0" err="1"/>
              <a:t>is</a:t>
            </a:r>
            <a:r>
              <a:rPr lang="es-ES" dirty="0"/>
              <a:t> </a:t>
            </a:r>
            <a:r>
              <a:rPr lang="es-ES" dirty="0" err="1"/>
              <a:t>supported</a:t>
            </a:r>
            <a:r>
              <a:rPr lang="es-ES" dirty="0"/>
              <a:t>)</a:t>
            </a:r>
            <a:endParaRPr lang="en-ES" dirty="0"/>
          </a:p>
        </p:txBody>
      </p:sp>
      <p:sp>
        <p:nvSpPr>
          <p:cNvPr id="6" name="Text Placeholder 5">
            <a:extLst>
              <a:ext uri="{FF2B5EF4-FFF2-40B4-BE49-F238E27FC236}">
                <a16:creationId xmlns:a16="http://schemas.microsoft.com/office/drawing/2014/main" id="{76C4775A-BE5C-364C-AA35-ED5DFB0F4109}"/>
              </a:ext>
            </a:extLst>
          </p:cNvPr>
          <p:cNvSpPr>
            <a:spLocks noGrp="1"/>
          </p:cNvSpPr>
          <p:nvPr>
            <p:ph type="body" sz="quarter" idx="14"/>
          </p:nvPr>
        </p:nvSpPr>
        <p:spPr>
          <a:xfrm>
            <a:off x="911224" y="4207556"/>
            <a:ext cx="7777163" cy="2489458"/>
          </a:xfrm>
        </p:spPr>
        <p:txBody>
          <a:bodyPr/>
          <a:lstStyle/>
          <a:p>
            <a:r>
              <a:rPr lang="es-ES" sz="2000" dirty="0" err="1"/>
              <a:t>Supports</a:t>
            </a:r>
            <a:r>
              <a:rPr lang="es-ES" sz="2000" dirty="0"/>
              <a:t> up </a:t>
            </a:r>
            <a:r>
              <a:rPr lang="es-ES" sz="2000" dirty="0" err="1"/>
              <a:t>to</a:t>
            </a:r>
            <a:r>
              <a:rPr lang="es-ES" sz="2000" dirty="0"/>
              <a:t> 100 </a:t>
            </a:r>
            <a:r>
              <a:rPr lang="es-ES" sz="2000" dirty="0" err="1"/>
              <a:t>attributes</a:t>
            </a:r>
            <a:r>
              <a:rPr lang="es-ES" sz="2000" dirty="0"/>
              <a:t> per </a:t>
            </a:r>
            <a:r>
              <a:rPr lang="es-ES" sz="2000" dirty="0" err="1"/>
              <a:t>user</a:t>
            </a:r>
            <a:endParaRPr lang="es-ES" sz="2000" dirty="0"/>
          </a:p>
          <a:p>
            <a:r>
              <a:rPr lang="es-ES" sz="2000" dirty="0"/>
              <a:t>Can </a:t>
            </a:r>
            <a:r>
              <a:rPr lang="es-ES" sz="2000" dirty="0" err="1"/>
              <a:t>connect</a:t>
            </a:r>
            <a:r>
              <a:rPr lang="es-ES" sz="2000" dirty="0"/>
              <a:t> </a:t>
            </a:r>
            <a:r>
              <a:rPr lang="es-ES" sz="2000" dirty="0" err="1"/>
              <a:t>to</a:t>
            </a:r>
            <a:r>
              <a:rPr lang="es-ES" sz="2000" dirty="0"/>
              <a:t> </a:t>
            </a:r>
            <a:r>
              <a:rPr lang="es-ES" sz="2000" dirty="0" err="1"/>
              <a:t>external</a:t>
            </a:r>
            <a:r>
              <a:rPr lang="es-ES" sz="2000" dirty="0"/>
              <a:t> </a:t>
            </a:r>
            <a:r>
              <a:rPr lang="es-ES" sz="2000" dirty="0" err="1"/>
              <a:t>stores</a:t>
            </a:r>
            <a:r>
              <a:rPr lang="es-ES" sz="2000" dirty="0"/>
              <a:t> </a:t>
            </a:r>
            <a:r>
              <a:rPr lang="es-ES" sz="2000" dirty="0" err="1"/>
              <a:t>during</a:t>
            </a:r>
            <a:r>
              <a:rPr lang="es-ES" sz="2000" dirty="0"/>
              <a:t> </a:t>
            </a:r>
            <a:r>
              <a:rPr lang="es-ES" sz="2000" dirty="0" err="1"/>
              <a:t>signup</a:t>
            </a:r>
            <a:r>
              <a:rPr lang="es-ES" sz="2000" dirty="0"/>
              <a:t> </a:t>
            </a:r>
            <a:r>
              <a:rPr lang="es-ES" sz="2000" dirty="0" err="1"/>
              <a:t>or</a:t>
            </a:r>
            <a:r>
              <a:rPr lang="es-ES" sz="2000" dirty="0"/>
              <a:t> </a:t>
            </a:r>
            <a:r>
              <a:rPr lang="es-ES" sz="2000" dirty="0" err="1"/>
              <a:t>profile</a:t>
            </a:r>
            <a:r>
              <a:rPr lang="es-ES" sz="2000" dirty="0"/>
              <a:t> </a:t>
            </a:r>
            <a:r>
              <a:rPr lang="es-ES" sz="2000" dirty="0" err="1"/>
              <a:t>editing</a:t>
            </a:r>
            <a:endParaRPr lang="es-ES" sz="2000" dirty="0"/>
          </a:p>
          <a:p>
            <a:r>
              <a:rPr lang="es-ES" sz="2000" dirty="0" err="1"/>
              <a:t>Customizable</a:t>
            </a:r>
            <a:r>
              <a:rPr lang="es-ES" sz="2000" dirty="0"/>
              <a:t> </a:t>
            </a:r>
            <a:r>
              <a:rPr lang="es-ES" sz="2000" dirty="0" err="1"/>
              <a:t>user</a:t>
            </a:r>
            <a:r>
              <a:rPr lang="es-ES" sz="2000" dirty="0"/>
              <a:t> </a:t>
            </a:r>
            <a:r>
              <a:rPr lang="es-ES" sz="2000" dirty="0" err="1"/>
              <a:t>journeys</a:t>
            </a:r>
            <a:r>
              <a:rPr lang="es-ES" sz="2000" dirty="0"/>
              <a:t> </a:t>
            </a:r>
            <a:r>
              <a:rPr lang="es-ES" sz="2000" dirty="0" err="1"/>
              <a:t>to</a:t>
            </a:r>
            <a:r>
              <a:rPr lang="es-ES" sz="2000" dirty="0"/>
              <a:t> </a:t>
            </a:r>
            <a:r>
              <a:rPr lang="es-ES" sz="2000" dirty="0" err="1"/>
              <a:t>collect</a:t>
            </a:r>
            <a:r>
              <a:rPr lang="es-ES" sz="2000" dirty="0"/>
              <a:t> </a:t>
            </a:r>
            <a:r>
              <a:rPr lang="es-ES" sz="2000" dirty="0" err="1"/>
              <a:t>information</a:t>
            </a:r>
            <a:r>
              <a:rPr lang="es-ES" sz="2000" dirty="0"/>
              <a:t> in a </a:t>
            </a:r>
            <a:r>
              <a:rPr lang="es-ES" sz="2000" dirty="0" err="1"/>
              <a:t>progressive</a:t>
            </a:r>
            <a:r>
              <a:rPr lang="es-ES" sz="2000" dirty="0"/>
              <a:t> </a:t>
            </a:r>
            <a:r>
              <a:rPr lang="es-ES" sz="2000" dirty="0" err="1"/>
              <a:t>way</a:t>
            </a:r>
            <a:endParaRPr lang="es-ES" sz="2000" dirty="0"/>
          </a:p>
          <a:p>
            <a:r>
              <a:rPr lang="es-ES" sz="2000" dirty="0" err="1"/>
              <a:t>We</a:t>
            </a:r>
            <a:r>
              <a:rPr lang="es-ES" sz="2000" dirty="0"/>
              <a:t> can use </a:t>
            </a:r>
            <a:r>
              <a:rPr lang="es-ES" sz="2000" dirty="0" err="1"/>
              <a:t>third-party</a:t>
            </a:r>
            <a:r>
              <a:rPr lang="es-ES" sz="2000" dirty="0"/>
              <a:t> </a:t>
            </a:r>
            <a:r>
              <a:rPr lang="es-ES" sz="2000" dirty="0" err="1"/>
              <a:t>services</a:t>
            </a:r>
            <a:r>
              <a:rPr lang="es-ES" sz="2000" dirty="0"/>
              <a:t> </a:t>
            </a:r>
            <a:r>
              <a:rPr lang="es-ES" sz="2000" dirty="0" err="1"/>
              <a:t>for</a:t>
            </a:r>
            <a:r>
              <a:rPr lang="es-ES" sz="2000" dirty="0"/>
              <a:t> </a:t>
            </a:r>
            <a:r>
              <a:rPr lang="es-ES" sz="2000" dirty="0" err="1"/>
              <a:t>verification</a:t>
            </a:r>
            <a:r>
              <a:rPr lang="es-ES" sz="2000" dirty="0"/>
              <a:t> and </a:t>
            </a:r>
            <a:r>
              <a:rPr lang="es-ES" sz="2000" dirty="0" err="1"/>
              <a:t>profiling</a:t>
            </a:r>
            <a:endParaRPr lang="es-ES" sz="2000" dirty="0"/>
          </a:p>
        </p:txBody>
      </p:sp>
    </p:spTree>
    <p:extLst>
      <p:ext uri="{BB962C8B-B14F-4D97-AF65-F5344CB8AC3E}">
        <p14:creationId xmlns:p14="http://schemas.microsoft.com/office/powerpoint/2010/main" val="70576224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FB946D7-1CA4-446E-8795-007CACFDE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192416F2-BC84-4D7C-80C6-6296C10C3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795338" y="981075"/>
            <a:ext cx="10601325" cy="4552949"/>
          </a:xfrm>
          <a:prstGeom prst="rect">
            <a:avLst/>
          </a:prstGeom>
          <a:solidFill>
            <a:schemeClr val="bg1"/>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3334FF11-BB17-C650-C8CE-D72DC84F6071}"/>
              </a:ext>
            </a:extLst>
          </p:cNvPr>
          <p:cNvSpPr>
            <a:spLocks noGrp="1"/>
          </p:cNvSpPr>
          <p:nvPr>
            <p:ph type="title"/>
          </p:nvPr>
        </p:nvSpPr>
        <p:spPr>
          <a:xfrm>
            <a:off x="1537097" y="1428750"/>
            <a:ext cx="9117807" cy="2105026"/>
          </a:xfrm>
        </p:spPr>
        <p:txBody>
          <a:bodyPr vert="horz" lIns="91440" tIns="45720" rIns="91440" bIns="45720" rtlCol="0" anchor="b">
            <a:normAutofit/>
          </a:bodyPr>
          <a:lstStyle/>
          <a:p>
            <a:pPr algn="ctr"/>
            <a:r>
              <a:rPr lang="es-ES" sz="6000" dirty="0"/>
              <a:t>D</a:t>
            </a:r>
            <a:r>
              <a:rPr lang="en-US" sz="6000" dirty="0"/>
              <a:t>emo Localizations</a:t>
            </a:r>
            <a:endParaRPr lang="en-US" sz="6000" kern="1200" dirty="0">
              <a:solidFill>
                <a:schemeClr val="tx1"/>
              </a:solidFill>
              <a:latin typeface="+mj-lt"/>
              <a:ea typeface="+mj-ea"/>
              <a:cs typeface="+mj-cs"/>
            </a:endParaRPr>
          </a:p>
        </p:txBody>
      </p:sp>
      <p:cxnSp>
        <p:nvCxnSpPr>
          <p:cNvPr id="11" name="Straight Connector 10">
            <a:extLst>
              <a:ext uri="{FF2B5EF4-FFF2-40B4-BE49-F238E27FC236}">
                <a16:creationId xmlns:a16="http://schemas.microsoft.com/office/drawing/2014/main" id="{2330623A-AB89-4E04-AC9A-2BAFBF85AE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352800" y="3771366"/>
            <a:ext cx="5486400" cy="0"/>
          </a:xfrm>
          <a:prstGeom prst="line">
            <a:avLst/>
          </a:prstGeom>
          <a:ln w="222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1830017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FB946D7-1CA4-446E-8795-007CACFDE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192416F2-BC84-4D7C-80C6-6296C10C3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795338" y="981075"/>
            <a:ext cx="10601325" cy="4552949"/>
          </a:xfrm>
          <a:prstGeom prst="rect">
            <a:avLst/>
          </a:prstGeom>
          <a:solidFill>
            <a:schemeClr val="bg1"/>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3334FF11-BB17-C650-C8CE-D72DC84F6071}"/>
              </a:ext>
            </a:extLst>
          </p:cNvPr>
          <p:cNvSpPr>
            <a:spLocks noGrp="1"/>
          </p:cNvSpPr>
          <p:nvPr>
            <p:ph type="title"/>
          </p:nvPr>
        </p:nvSpPr>
        <p:spPr>
          <a:xfrm>
            <a:off x="1537097" y="1428750"/>
            <a:ext cx="9117807" cy="2105026"/>
          </a:xfrm>
        </p:spPr>
        <p:txBody>
          <a:bodyPr vert="horz" lIns="91440" tIns="45720" rIns="91440" bIns="45720" rtlCol="0" anchor="b">
            <a:normAutofit/>
          </a:bodyPr>
          <a:lstStyle/>
          <a:p>
            <a:pPr algn="ctr"/>
            <a:r>
              <a:rPr lang="es-ES" sz="6000" kern="1200" dirty="0">
                <a:solidFill>
                  <a:schemeClr val="tx1"/>
                </a:solidFill>
                <a:latin typeface="+mj-lt"/>
                <a:ea typeface="+mj-ea"/>
                <a:cs typeface="+mj-cs"/>
              </a:rPr>
              <a:t>Ejercicio 6.</a:t>
            </a:r>
            <a:endParaRPr lang="en-US" sz="6000" kern="1200" dirty="0">
              <a:solidFill>
                <a:schemeClr val="tx1"/>
              </a:solidFill>
              <a:latin typeface="+mj-lt"/>
              <a:ea typeface="+mj-ea"/>
              <a:cs typeface="+mj-cs"/>
            </a:endParaRPr>
          </a:p>
        </p:txBody>
      </p:sp>
      <p:cxnSp>
        <p:nvCxnSpPr>
          <p:cNvPr id="11" name="Straight Connector 10">
            <a:extLst>
              <a:ext uri="{FF2B5EF4-FFF2-40B4-BE49-F238E27FC236}">
                <a16:creationId xmlns:a16="http://schemas.microsoft.com/office/drawing/2014/main" id="{2330623A-AB89-4E04-AC9A-2BAFBF85AE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352800" y="3771366"/>
            <a:ext cx="5486400" cy="0"/>
          </a:xfrm>
          <a:prstGeom prst="line">
            <a:avLst/>
          </a:prstGeom>
          <a:ln w="222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3216417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7CEA14-F63A-6640-8006-6F814BD0CCE2}"/>
              </a:ext>
            </a:extLst>
          </p:cNvPr>
          <p:cNvSpPr>
            <a:spLocks noGrp="1"/>
          </p:cNvSpPr>
          <p:nvPr>
            <p:ph type="body" sz="quarter" idx="12"/>
          </p:nvPr>
        </p:nvSpPr>
        <p:spPr>
          <a:xfrm>
            <a:off x="911224" y="896775"/>
            <a:ext cx="10225616" cy="505305"/>
          </a:xfrm>
        </p:spPr>
        <p:txBody>
          <a:bodyPr/>
          <a:lstStyle/>
          <a:p>
            <a:r>
              <a:rPr lang="es-ES" dirty="0" err="1"/>
              <a:t>Display</a:t>
            </a:r>
            <a:r>
              <a:rPr lang="es-ES" dirty="0"/>
              <a:t> </a:t>
            </a:r>
            <a:r>
              <a:rPr lang="es-ES" dirty="0" err="1"/>
              <a:t>Controls</a:t>
            </a:r>
            <a:endParaRPr lang="en-ES" dirty="0"/>
          </a:p>
          <a:p>
            <a:endParaRPr lang="en-ES" dirty="0"/>
          </a:p>
        </p:txBody>
      </p:sp>
      <p:sp>
        <p:nvSpPr>
          <p:cNvPr id="7" name="Text Placeholder 6">
            <a:extLst>
              <a:ext uri="{FF2B5EF4-FFF2-40B4-BE49-F238E27FC236}">
                <a16:creationId xmlns:a16="http://schemas.microsoft.com/office/drawing/2014/main" id="{88F0ABE9-89D2-3541-9A53-F16E26E300AA}"/>
              </a:ext>
            </a:extLst>
          </p:cNvPr>
          <p:cNvSpPr>
            <a:spLocks noGrp="1"/>
          </p:cNvSpPr>
          <p:nvPr>
            <p:ph type="body" sz="quarter" idx="15"/>
          </p:nvPr>
        </p:nvSpPr>
        <p:spPr>
          <a:xfrm>
            <a:off x="-257176" y="2493808"/>
            <a:ext cx="13985876" cy="3556317"/>
          </a:xfrm>
        </p:spPr>
        <p:txBody>
          <a:bodyPr/>
          <a:lstStyle/>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DisplayControl</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emailVerificationControl</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UserInterfaceControlType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VerificationControl</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InputClaims</a:t>
            </a:r>
            <a:r>
              <a:rPr lang="en-US" b="0" dirty="0">
                <a:solidFill>
                  <a:srgbClr val="808080"/>
                </a:solidFill>
                <a:effectLst/>
                <a:latin typeface="Consolas" panose="020B0609020204030204" pitchFamily="49" charset="0"/>
              </a:rPr>
              <a:t>&gt;&lt;/</a:t>
            </a:r>
            <a:r>
              <a:rPr lang="en-US" b="0" dirty="0" err="1">
                <a:solidFill>
                  <a:srgbClr val="569CD6"/>
                </a:solidFill>
                <a:effectLst/>
                <a:latin typeface="Consolas" panose="020B0609020204030204" pitchFamily="49" charset="0"/>
              </a:rPr>
              <a:t>InputClaims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DisplayClaims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DisplayClaim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"email"</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Required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"true"</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DisplayClaim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verificationCode</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ControlClaimType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VerificationCode</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Required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"true"</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DisplayClaims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OutputClaims</a:t>
            </a:r>
            <a:r>
              <a:rPr lang="en-US" b="0" dirty="0">
                <a:solidFill>
                  <a:srgbClr val="808080"/>
                </a:solidFill>
                <a:effectLst/>
                <a:latin typeface="Consolas" panose="020B0609020204030204" pitchFamily="49" charset="0"/>
              </a:rPr>
              <a:t>&gt;&lt;/</a:t>
            </a:r>
            <a:r>
              <a:rPr lang="en-US" b="0" dirty="0" err="1">
                <a:solidFill>
                  <a:srgbClr val="569CD6"/>
                </a:solidFill>
                <a:effectLst/>
                <a:latin typeface="Consolas" panose="020B0609020204030204" pitchFamily="49" charset="0"/>
              </a:rPr>
              <a:t>OutputClaims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Actions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Action</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SendCode</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ValidationClaimsExchange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ValidationClaimsExchangeTechnicalProfile</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TechnicalProfileReferenceId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AadSspr-SendCode</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ValidationClaimsExchange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Action</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Action</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VerifyCode</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ValidationClaimsExchange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ValidationClaimsExchangeTechnicalProfile</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TechnicalProfileReferenceId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AadSspr-VerifyCode</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ValidationClaimsExchange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Action</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Actions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DisplayControl</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165426665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a 3">
            <a:extLst>
              <a:ext uri="{FF2B5EF4-FFF2-40B4-BE49-F238E27FC236}">
                <a16:creationId xmlns:a16="http://schemas.microsoft.com/office/drawing/2014/main" id="{4D3297F9-4A66-211F-A3C7-1A286CD09BF1}"/>
              </a:ext>
            </a:extLst>
          </p:cNvPr>
          <p:cNvGraphicFramePr>
            <a:graphicFrameLocks noGrp="1"/>
          </p:cNvGraphicFramePr>
          <p:nvPr>
            <p:extLst>
              <p:ext uri="{D42A27DB-BD31-4B8C-83A1-F6EECF244321}">
                <p14:modId xmlns:p14="http://schemas.microsoft.com/office/powerpoint/2010/main" val="3441918348"/>
              </p:ext>
            </p:extLst>
          </p:nvPr>
        </p:nvGraphicFramePr>
        <p:xfrm>
          <a:off x="787400" y="1189566"/>
          <a:ext cx="10617200" cy="3205480"/>
        </p:xfrm>
        <a:graphic>
          <a:graphicData uri="http://schemas.openxmlformats.org/drawingml/2006/table">
            <a:tbl>
              <a:tblPr firstRow="1" bandRow="1">
                <a:tableStyleId>{5C22544A-7EE6-4342-B048-85BDC9FD1C3A}</a:tableStyleId>
              </a:tblPr>
              <a:tblGrid>
                <a:gridCol w="3136900">
                  <a:extLst>
                    <a:ext uri="{9D8B030D-6E8A-4147-A177-3AD203B41FA5}">
                      <a16:colId xmlns:a16="http://schemas.microsoft.com/office/drawing/2014/main" val="112227033"/>
                    </a:ext>
                  </a:extLst>
                </a:gridCol>
                <a:gridCol w="1447800">
                  <a:extLst>
                    <a:ext uri="{9D8B030D-6E8A-4147-A177-3AD203B41FA5}">
                      <a16:colId xmlns:a16="http://schemas.microsoft.com/office/drawing/2014/main" val="1055122339"/>
                    </a:ext>
                  </a:extLst>
                </a:gridCol>
                <a:gridCol w="6032500">
                  <a:extLst>
                    <a:ext uri="{9D8B030D-6E8A-4147-A177-3AD203B41FA5}">
                      <a16:colId xmlns:a16="http://schemas.microsoft.com/office/drawing/2014/main" val="2296169843"/>
                    </a:ext>
                  </a:extLst>
                </a:gridCol>
              </a:tblGrid>
              <a:tr h="370840">
                <a:tc>
                  <a:txBody>
                    <a:bodyPr/>
                    <a:lstStyle/>
                    <a:p>
                      <a:r>
                        <a:rPr lang="es-ES" dirty="0"/>
                        <a:t>Elemento</a:t>
                      </a:r>
                      <a:endParaRPr lang="en-US" dirty="0"/>
                    </a:p>
                  </a:txBody>
                  <a:tcPr/>
                </a:tc>
                <a:tc>
                  <a:txBody>
                    <a:bodyPr/>
                    <a:lstStyle/>
                    <a:p>
                      <a:r>
                        <a:rPr lang="es-ES" dirty="0"/>
                        <a:t>Repeticiones</a:t>
                      </a:r>
                      <a:endParaRPr lang="en-US" dirty="0"/>
                    </a:p>
                  </a:txBody>
                  <a:tcPr/>
                </a:tc>
                <a:tc>
                  <a:txBody>
                    <a:bodyPr/>
                    <a:lstStyle/>
                    <a:p>
                      <a:r>
                        <a:rPr lang="es-ES" dirty="0"/>
                        <a:t>Descripción</a:t>
                      </a:r>
                      <a:endParaRPr lang="en-US" dirty="0"/>
                    </a:p>
                  </a:txBody>
                  <a:tcPr/>
                </a:tc>
                <a:extLst>
                  <a:ext uri="{0D108BD9-81ED-4DB2-BD59-A6C34878D82A}">
                    <a16:rowId xmlns:a16="http://schemas.microsoft.com/office/drawing/2014/main" val="1252414198"/>
                  </a:ext>
                </a:extLst>
              </a:tr>
              <a:tr h="370840">
                <a:tc>
                  <a:txBody>
                    <a:bodyPr/>
                    <a:lstStyle/>
                    <a:p>
                      <a:r>
                        <a:rPr lang="en-US" sz="1800" b="0" i="0" kern="1200" dirty="0" err="1">
                          <a:solidFill>
                            <a:schemeClr val="dk1"/>
                          </a:solidFill>
                          <a:effectLst/>
                          <a:latin typeface="+mn-lt"/>
                          <a:ea typeface="+mn-ea"/>
                          <a:cs typeface="+mn-cs"/>
                        </a:rPr>
                        <a:t>InputClaims</a:t>
                      </a:r>
                      <a:endParaRPr lang="en-US" dirty="0"/>
                    </a:p>
                  </a:txBody>
                  <a:tcPr/>
                </a:tc>
                <a:tc>
                  <a:txBody>
                    <a:bodyPr/>
                    <a:lstStyle/>
                    <a:p>
                      <a:r>
                        <a:rPr lang="es-ES" dirty="0"/>
                        <a:t>0:1</a:t>
                      </a:r>
                      <a:endParaRPr lang="en-US" dirty="0"/>
                    </a:p>
                  </a:txBody>
                  <a:tcPr/>
                </a:tc>
                <a:tc>
                  <a:txBody>
                    <a:bodyPr/>
                    <a:lstStyle/>
                    <a:p>
                      <a:pPr algn="l" fontAlgn="t"/>
                      <a:r>
                        <a:rPr lang="es-ES" sz="1800" b="1" i="0" kern="1200" dirty="0" err="1">
                          <a:solidFill>
                            <a:schemeClr val="dk1"/>
                          </a:solidFill>
                          <a:effectLst/>
                          <a:latin typeface="+mn-lt"/>
                          <a:ea typeface="+mn-ea"/>
                          <a:cs typeface="+mn-cs"/>
                        </a:rPr>
                        <a:t>InputClaims</a:t>
                      </a:r>
                      <a:r>
                        <a:rPr lang="es-ES" sz="1800" b="0" i="0" kern="1200" dirty="0">
                          <a:solidFill>
                            <a:schemeClr val="dk1"/>
                          </a:solidFill>
                          <a:effectLst/>
                          <a:latin typeface="+mn-lt"/>
                          <a:ea typeface="+mn-ea"/>
                          <a:cs typeface="+mn-cs"/>
                        </a:rPr>
                        <a:t> se usa para rellenar previamente el valor de las </a:t>
                      </a:r>
                      <a:r>
                        <a:rPr lang="es-ES" sz="1800" b="0" i="0" kern="1200" dirty="0" err="1">
                          <a:solidFill>
                            <a:schemeClr val="dk1"/>
                          </a:solidFill>
                          <a:effectLst/>
                          <a:latin typeface="+mn-lt"/>
                          <a:ea typeface="+mn-ea"/>
                          <a:cs typeface="+mn-cs"/>
                        </a:rPr>
                        <a:t>claims</a:t>
                      </a:r>
                      <a:r>
                        <a:rPr lang="es-ES" sz="1800" b="0" i="0" kern="1200" dirty="0">
                          <a:solidFill>
                            <a:schemeClr val="dk1"/>
                          </a:solidFill>
                          <a:effectLst/>
                          <a:latin typeface="+mn-lt"/>
                          <a:ea typeface="+mn-ea"/>
                          <a:cs typeface="+mn-cs"/>
                        </a:rPr>
                        <a:t> que se van a recopilar del usuario</a:t>
                      </a:r>
                      <a:endParaRPr lang="en-US" dirty="0">
                        <a:effectLst/>
                      </a:endParaRPr>
                    </a:p>
                  </a:txBody>
                  <a:tcPr/>
                </a:tc>
                <a:extLst>
                  <a:ext uri="{0D108BD9-81ED-4DB2-BD59-A6C34878D82A}">
                    <a16:rowId xmlns:a16="http://schemas.microsoft.com/office/drawing/2014/main" val="1448548702"/>
                  </a:ext>
                </a:extLst>
              </a:tr>
              <a:tr h="370840">
                <a:tc>
                  <a:txBody>
                    <a:bodyPr/>
                    <a:lstStyle/>
                    <a:p>
                      <a:r>
                        <a:rPr lang="en-US" sz="1800" b="0" i="0" kern="1200" dirty="0" err="1">
                          <a:solidFill>
                            <a:schemeClr val="dk1"/>
                          </a:solidFill>
                          <a:effectLst/>
                          <a:latin typeface="+mn-lt"/>
                          <a:ea typeface="+mn-ea"/>
                          <a:cs typeface="+mn-cs"/>
                        </a:rPr>
                        <a:t>DisplayClaims</a:t>
                      </a:r>
                      <a:endParaRPr lang="en-US" dirty="0"/>
                    </a:p>
                  </a:txBody>
                  <a:tcPr/>
                </a:tc>
                <a:tc>
                  <a:txBody>
                    <a:bodyPr/>
                    <a:lstStyle/>
                    <a:p>
                      <a:r>
                        <a:rPr lang="es-ES" dirty="0"/>
                        <a:t>0:1</a:t>
                      </a:r>
                      <a:endParaRPr lang="en-US" dirty="0"/>
                    </a:p>
                  </a:txBody>
                  <a:tcPr/>
                </a:tc>
                <a:tc>
                  <a:txBody>
                    <a:bodyPr/>
                    <a:lstStyle/>
                    <a:p>
                      <a:pPr algn="l" fontAlgn="t"/>
                      <a:r>
                        <a:rPr lang="es-ES" sz="1800" b="0" i="0" kern="1200" dirty="0">
                          <a:solidFill>
                            <a:schemeClr val="dk1"/>
                          </a:solidFill>
                          <a:effectLst/>
                          <a:latin typeface="+mn-lt"/>
                          <a:ea typeface="+mn-ea"/>
                          <a:cs typeface="+mn-cs"/>
                        </a:rPr>
                        <a:t>Las </a:t>
                      </a:r>
                      <a:r>
                        <a:rPr lang="es-ES" sz="1800" b="1" i="0" kern="1200" dirty="0" err="1">
                          <a:solidFill>
                            <a:schemeClr val="dk1"/>
                          </a:solidFill>
                          <a:effectLst/>
                          <a:latin typeface="+mn-lt"/>
                          <a:ea typeface="+mn-ea"/>
                          <a:cs typeface="+mn-cs"/>
                        </a:rPr>
                        <a:t>DisplayClaims</a:t>
                      </a:r>
                      <a:r>
                        <a:rPr lang="es-ES" sz="1800" b="0" i="0" kern="1200" dirty="0">
                          <a:solidFill>
                            <a:schemeClr val="dk1"/>
                          </a:solidFill>
                          <a:effectLst/>
                          <a:latin typeface="+mn-lt"/>
                          <a:ea typeface="+mn-ea"/>
                          <a:cs typeface="+mn-cs"/>
                        </a:rPr>
                        <a:t> se usan para representar las </a:t>
                      </a:r>
                      <a:r>
                        <a:rPr lang="es-ES" sz="1800" b="0" i="0" kern="1200" dirty="0" err="1">
                          <a:solidFill>
                            <a:schemeClr val="dk1"/>
                          </a:solidFill>
                          <a:effectLst/>
                          <a:latin typeface="+mn-lt"/>
                          <a:ea typeface="+mn-ea"/>
                          <a:cs typeface="+mn-cs"/>
                        </a:rPr>
                        <a:t>claims</a:t>
                      </a:r>
                      <a:r>
                        <a:rPr lang="es-ES" sz="1800" b="0" i="0" kern="1200" dirty="0">
                          <a:solidFill>
                            <a:schemeClr val="dk1"/>
                          </a:solidFill>
                          <a:effectLst/>
                          <a:latin typeface="+mn-lt"/>
                          <a:ea typeface="+mn-ea"/>
                          <a:cs typeface="+mn-cs"/>
                        </a:rPr>
                        <a:t> que se van a recopilar del usuario.</a:t>
                      </a:r>
                      <a:endParaRPr lang="es-ES" dirty="0">
                        <a:effectLst/>
                      </a:endParaRPr>
                    </a:p>
                  </a:txBody>
                  <a:tcPr/>
                </a:tc>
                <a:extLst>
                  <a:ext uri="{0D108BD9-81ED-4DB2-BD59-A6C34878D82A}">
                    <a16:rowId xmlns:a16="http://schemas.microsoft.com/office/drawing/2014/main" val="4080196417"/>
                  </a:ext>
                </a:extLst>
              </a:tr>
              <a:tr h="370840">
                <a:tc>
                  <a:txBody>
                    <a:bodyPr/>
                    <a:lstStyle/>
                    <a:p>
                      <a:r>
                        <a:rPr lang="en-US" sz="1800" b="0" i="0" kern="1200" dirty="0" err="1">
                          <a:solidFill>
                            <a:schemeClr val="dk1"/>
                          </a:solidFill>
                          <a:effectLst/>
                          <a:latin typeface="+mn-lt"/>
                          <a:ea typeface="+mn-ea"/>
                          <a:cs typeface="+mn-cs"/>
                        </a:rPr>
                        <a:t>OutputClaims</a:t>
                      </a:r>
                      <a:endParaRPr lang="en-US" dirty="0"/>
                    </a:p>
                  </a:txBody>
                  <a:tcPr/>
                </a:tc>
                <a:tc>
                  <a:txBody>
                    <a:bodyPr/>
                    <a:lstStyle/>
                    <a:p>
                      <a:r>
                        <a:rPr lang="es-ES" dirty="0"/>
                        <a:t>0:1</a:t>
                      </a:r>
                      <a:endParaRPr lang="en-US" dirty="0"/>
                    </a:p>
                  </a:txBody>
                  <a:tcPr/>
                </a:tc>
                <a:tc>
                  <a:txBody>
                    <a:bodyPr/>
                    <a:lstStyle/>
                    <a:p>
                      <a:pPr algn="l" fontAlgn="t"/>
                      <a:r>
                        <a:rPr lang="en-US" sz="1800" b="1" i="0" kern="1200" dirty="0" err="1">
                          <a:solidFill>
                            <a:schemeClr val="dk1"/>
                          </a:solidFill>
                          <a:effectLst/>
                          <a:latin typeface="+mn-lt"/>
                          <a:ea typeface="+mn-ea"/>
                          <a:cs typeface="+mn-cs"/>
                        </a:rPr>
                        <a:t>OutputClaims</a:t>
                      </a:r>
                      <a:r>
                        <a:rPr lang="en-US" sz="1800" b="0" i="0" kern="1200" dirty="0">
                          <a:solidFill>
                            <a:schemeClr val="dk1"/>
                          </a:solidFill>
                          <a:effectLst/>
                          <a:latin typeface="+mn-lt"/>
                          <a:ea typeface="+mn-ea"/>
                          <a:cs typeface="+mn-cs"/>
                        </a:rPr>
                        <a:t> se </a:t>
                      </a:r>
                      <a:r>
                        <a:rPr lang="en-US" sz="1800" b="0" i="0" kern="1200" dirty="0" err="1">
                          <a:solidFill>
                            <a:schemeClr val="dk1"/>
                          </a:solidFill>
                          <a:effectLst/>
                          <a:latin typeface="+mn-lt"/>
                          <a:ea typeface="+mn-ea"/>
                          <a:cs typeface="+mn-cs"/>
                        </a:rPr>
                        <a:t>usa</a:t>
                      </a:r>
                      <a:r>
                        <a:rPr lang="en-US" sz="1800" b="0" i="0" kern="1200" dirty="0">
                          <a:solidFill>
                            <a:schemeClr val="dk1"/>
                          </a:solidFill>
                          <a:effectLst/>
                          <a:latin typeface="+mn-lt"/>
                          <a:ea typeface="+mn-ea"/>
                          <a:cs typeface="+mn-cs"/>
                        </a:rPr>
                        <a:t> para </a:t>
                      </a:r>
                      <a:r>
                        <a:rPr lang="en-US" sz="1800" b="0" i="0" kern="1200" dirty="0" err="1">
                          <a:solidFill>
                            <a:schemeClr val="dk1"/>
                          </a:solidFill>
                          <a:effectLst/>
                          <a:latin typeface="+mn-lt"/>
                          <a:ea typeface="+mn-ea"/>
                          <a:cs typeface="+mn-cs"/>
                        </a:rPr>
                        <a:t>representar</a:t>
                      </a:r>
                      <a:r>
                        <a:rPr lang="en-US" sz="1800" b="0" i="0" kern="1200" dirty="0">
                          <a:solidFill>
                            <a:schemeClr val="dk1"/>
                          </a:solidFill>
                          <a:effectLst/>
                          <a:latin typeface="+mn-lt"/>
                          <a:ea typeface="+mn-ea"/>
                          <a:cs typeface="+mn-cs"/>
                        </a:rPr>
                        <a:t> claims que se van a </a:t>
                      </a:r>
                      <a:r>
                        <a:rPr lang="en-US" sz="1800" b="0" i="0" kern="1200" dirty="0" err="1">
                          <a:solidFill>
                            <a:schemeClr val="dk1"/>
                          </a:solidFill>
                          <a:effectLst/>
                          <a:latin typeface="+mn-lt"/>
                          <a:ea typeface="+mn-ea"/>
                          <a:cs typeface="+mn-cs"/>
                        </a:rPr>
                        <a:t>guardar</a:t>
                      </a:r>
                      <a:r>
                        <a:rPr lang="en-US" sz="1800" b="0" i="0" kern="1200" dirty="0">
                          <a:solidFill>
                            <a:schemeClr val="dk1"/>
                          </a:solidFill>
                          <a:effectLst/>
                          <a:latin typeface="+mn-lt"/>
                          <a:ea typeface="+mn-ea"/>
                          <a:cs typeface="+mn-cs"/>
                        </a:rPr>
                        <a:t> </a:t>
                      </a:r>
                      <a:r>
                        <a:rPr lang="en-US" sz="1800" b="0" i="0" kern="1200" dirty="0" err="1">
                          <a:solidFill>
                            <a:schemeClr val="dk1"/>
                          </a:solidFill>
                          <a:effectLst/>
                          <a:latin typeface="+mn-lt"/>
                          <a:ea typeface="+mn-ea"/>
                          <a:cs typeface="+mn-cs"/>
                        </a:rPr>
                        <a:t>temporalmente</a:t>
                      </a:r>
                      <a:r>
                        <a:rPr lang="en-US" sz="1800" b="0" i="0" kern="1200" dirty="0">
                          <a:solidFill>
                            <a:schemeClr val="dk1"/>
                          </a:solidFill>
                          <a:effectLst/>
                          <a:latin typeface="+mn-lt"/>
                          <a:ea typeface="+mn-ea"/>
                          <a:cs typeface="+mn-cs"/>
                        </a:rPr>
                        <a:t> para </a:t>
                      </a:r>
                      <a:r>
                        <a:rPr lang="en-US" sz="1800" b="0" i="0" kern="1200" dirty="0" err="1">
                          <a:solidFill>
                            <a:schemeClr val="dk1"/>
                          </a:solidFill>
                          <a:effectLst/>
                          <a:latin typeface="+mn-lt"/>
                          <a:ea typeface="+mn-ea"/>
                          <a:cs typeface="+mn-cs"/>
                        </a:rPr>
                        <a:t>este</a:t>
                      </a:r>
                      <a:r>
                        <a:rPr lang="en-US" sz="1800" b="0" i="0" kern="1200" dirty="0">
                          <a:solidFill>
                            <a:schemeClr val="dk1"/>
                          </a:solidFill>
                          <a:effectLst/>
                          <a:latin typeface="+mn-lt"/>
                          <a:ea typeface="+mn-ea"/>
                          <a:cs typeface="+mn-cs"/>
                        </a:rPr>
                        <a:t> </a:t>
                      </a:r>
                      <a:r>
                        <a:rPr lang="en-US" sz="1800" b="1" i="0" kern="1200" dirty="0" err="1">
                          <a:solidFill>
                            <a:schemeClr val="dk1"/>
                          </a:solidFill>
                          <a:effectLst/>
                          <a:latin typeface="+mn-lt"/>
                          <a:ea typeface="+mn-ea"/>
                          <a:cs typeface="+mn-cs"/>
                        </a:rPr>
                        <a:t>DisplayControl</a:t>
                      </a:r>
                      <a:r>
                        <a:rPr lang="en-US" sz="1800" b="0" i="0" kern="1200" dirty="0">
                          <a:solidFill>
                            <a:schemeClr val="dk1"/>
                          </a:solidFill>
                          <a:effectLst/>
                          <a:latin typeface="+mn-lt"/>
                          <a:ea typeface="+mn-ea"/>
                          <a:cs typeface="+mn-cs"/>
                        </a:rPr>
                        <a:t>.</a:t>
                      </a:r>
                      <a:endParaRPr lang="es-ES" dirty="0">
                        <a:effectLst/>
                      </a:endParaRPr>
                    </a:p>
                  </a:txBody>
                  <a:tcPr/>
                </a:tc>
                <a:extLst>
                  <a:ext uri="{0D108BD9-81ED-4DB2-BD59-A6C34878D82A}">
                    <a16:rowId xmlns:a16="http://schemas.microsoft.com/office/drawing/2014/main" val="428747449"/>
                  </a:ext>
                </a:extLst>
              </a:tr>
              <a:tr h="370840">
                <a:tc>
                  <a:txBody>
                    <a:bodyPr/>
                    <a:lstStyle/>
                    <a:p>
                      <a:r>
                        <a:rPr lang="en-US" sz="1800" b="0" i="0" kern="1200" dirty="0">
                          <a:solidFill>
                            <a:schemeClr val="dk1"/>
                          </a:solidFill>
                          <a:effectLst/>
                          <a:latin typeface="+mn-lt"/>
                          <a:ea typeface="+mn-ea"/>
                          <a:cs typeface="+mn-cs"/>
                        </a:rPr>
                        <a:t>Actions</a:t>
                      </a:r>
                      <a:endParaRPr lang="en-US" dirty="0"/>
                    </a:p>
                  </a:txBody>
                  <a:tcPr/>
                </a:tc>
                <a:tc>
                  <a:txBody>
                    <a:bodyPr/>
                    <a:lstStyle/>
                    <a:p>
                      <a:r>
                        <a:rPr lang="es-ES" dirty="0"/>
                        <a:t>0:1</a:t>
                      </a:r>
                      <a:endParaRPr lang="en-US" dirty="0"/>
                    </a:p>
                  </a:txBody>
                  <a:tcPr/>
                </a:tc>
                <a:tc>
                  <a:txBody>
                    <a:bodyPr/>
                    <a:lstStyle/>
                    <a:p>
                      <a:pPr algn="l" fontAlgn="t"/>
                      <a:r>
                        <a:rPr lang="es-ES" sz="1800" b="1" i="0" kern="1200" dirty="0" err="1">
                          <a:solidFill>
                            <a:schemeClr val="dk1"/>
                          </a:solidFill>
                          <a:effectLst/>
                          <a:latin typeface="+mn-lt"/>
                          <a:ea typeface="+mn-ea"/>
                          <a:cs typeface="+mn-cs"/>
                        </a:rPr>
                        <a:t>Actions</a:t>
                      </a:r>
                      <a:r>
                        <a:rPr lang="es-ES" sz="1800" b="0" i="0" kern="1200" dirty="0">
                          <a:solidFill>
                            <a:schemeClr val="dk1"/>
                          </a:solidFill>
                          <a:effectLst/>
                          <a:latin typeface="+mn-lt"/>
                          <a:ea typeface="+mn-ea"/>
                          <a:cs typeface="+mn-cs"/>
                        </a:rPr>
                        <a:t> se usa para enumerar los perfiles técnicos de validación que se van a invocar para las acciones del usuario que se producen en </a:t>
                      </a:r>
                      <a:r>
                        <a:rPr lang="es-ES" sz="1800" b="0" i="0" kern="1200" dirty="0" err="1">
                          <a:solidFill>
                            <a:schemeClr val="dk1"/>
                          </a:solidFill>
                          <a:effectLst/>
                          <a:latin typeface="+mn-lt"/>
                          <a:ea typeface="+mn-ea"/>
                          <a:cs typeface="+mn-cs"/>
                        </a:rPr>
                        <a:t>front-end</a:t>
                      </a:r>
                      <a:r>
                        <a:rPr lang="es-ES" sz="1800" b="0" i="0" kern="1200" dirty="0">
                          <a:solidFill>
                            <a:schemeClr val="dk1"/>
                          </a:solidFill>
                          <a:effectLst/>
                          <a:latin typeface="+mn-lt"/>
                          <a:ea typeface="+mn-ea"/>
                          <a:cs typeface="+mn-cs"/>
                        </a:rPr>
                        <a:t>.</a:t>
                      </a:r>
                      <a:endParaRPr lang="es-ES" dirty="0">
                        <a:effectLst/>
                      </a:endParaRPr>
                    </a:p>
                  </a:txBody>
                  <a:tcPr/>
                </a:tc>
                <a:extLst>
                  <a:ext uri="{0D108BD9-81ED-4DB2-BD59-A6C34878D82A}">
                    <a16:rowId xmlns:a16="http://schemas.microsoft.com/office/drawing/2014/main" val="2691048030"/>
                  </a:ext>
                </a:extLst>
              </a:tr>
            </a:tbl>
          </a:graphicData>
        </a:graphic>
      </p:graphicFrame>
    </p:spTree>
    <p:extLst>
      <p:ext uri="{BB962C8B-B14F-4D97-AF65-F5344CB8AC3E}">
        <p14:creationId xmlns:p14="http://schemas.microsoft.com/office/powerpoint/2010/main" val="305125111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FB946D7-1CA4-446E-8795-007CACFDE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192416F2-BC84-4D7C-80C6-6296C10C3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795338" y="981075"/>
            <a:ext cx="10601325" cy="4552949"/>
          </a:xfrm>
          <a:prstGeom prst="rect">
            <a:avLst/>
          </a:prstGeom>
          <a:solidFill>
            <a:schemeClr val="bg1"/>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3334FF11-BB17-C650-C8CE-D72DC84F6071}"/>
              </a:ext>
            </a:extLst>
          </p:cNvPr>
          <p:cNvSpPr>
            <a:spLocks noGrp="1"/>
          </p:cNvSpPr>
          <p:nvPr>
            <p:ph type="title"/>
          </p:nvPr>
        </p:nvSpPr>
        <p:spPr>
          <a:xfrm>
            <a:off x="1537097" y="1428750"/>
            <a:ext cx="9117807" cy="2105026"/>
          </a:xfrm>
        </p:spPr>
        <p:txBody>
          <a:bodyPr vert="horz" lIns="91440" tIns="45720" rIns="91440" bIns="45720" rtlCol="0" anchor="b">
            <a:normAutofit/>
          </a:bodyPr>
          <a:lstStyle/>
          <a:p>
            <a:pPr algn="ctr"/>
            <a:r>
              <a:rPr lang="es-ES" sz="6000" dirty="0"/>
              <a:t>D</a:t>
            </a:r>
            <a:r>
              <a:rPr lang="en-US" sz="6000" dirty="0"/>
              <a:t>emo Display Claims</a:t>
            </a:r>
            <a:endParaRPr lang="en-US" sz="6000" kern="1200" dirty="0">
              <a:solidFill>
                <a:schemeClr val="tx1"/>
              </a:solidFill>
              <a:latin typeface="+mj-lt"/>
              <a:ea typeface="+mj-ea"/>
              <a:cs typeface="+mj-cs"/>
            </a:endParaRPr>
          </a:p>
        </p:txBody>
      </p:sp>
      <p:cxnSp>
        <p:nvCxnSpPr>
          <p:cNvPr id="11" name="Straight Connector 10">
            <a:extLst>
              <a:ext uri="{FF2B5EF4-FFF2-40B4-BE49-F238E27FC236}">
                <a16:creationId xmlns:a16="http://schemas.microsoft.com/office/drawing/2014/main" id="{2330623A-AB89-4E04-AC9A-2BAFBF85AE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352800" y="3771366"/>
            <a:ext cx="5486400" cy="0"/>
          </a:xfrm>
          <a:prstGeom prst="line">
            <a:avLst/>
          </a:prstGeom>
          <a:ln w="222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086960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FB946D7-1CA4-446E-8795-007CACFDE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192416F2-BC84-4D7C-80C6-6296C10C3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795338" y="981075"/>
            <a:ext cx="10601325" cy="4552949"/>
          </a:xfrm>
          <a:prstGeom prst="rect">
            <a:avLst/>
          </a:prstGeom>
          <a:solidFill>
            <a:schemeClr val="bg1"/>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3334FF11-BB17-C650-C8CE-D72DC84F6071}"/>
              </a:ext>
            </a:extLst>
          </p:cNvPr>
          <p:cNvSpPr>
            <a:spLocks noGrp="1"/>
          </p:cNvSpPr>
          <p:nvPr>
            <p:ph type="title"/>
          </p:nvPr>
        </p:nvSpPr>
        <p:spPr>
          <a:xfrm>
            <a:off x="1537097" y="1428750"/>
            <a:ext cx="9117807" cy="2105026"/>
          </a:xfrm>
        </p:spPr>
        <p:txBody>
          <a:bodyPr vert="horz" lIns="91440" tIns="45720" rIns="91440" bIns="45720" rtlCol="0" anchor="b">
            <a:normAutofit/>
          </a:bodyPr>
          <a:lstStyle/>
          <a:p>
            <a:pPr algn="ctr"/>
            <a:r>
              <a:rPr lang="es-ES" sz="6000" kern="1200" dirty="0">
                <a:solidFill>
                  <a:schemeClr val="tx1"/>
                </a:solidFill>
                <a:latin typeface="+mj-lt"/>
                <a:ea typeface="+mj-ea"/>
                <a:cs typeface="+mj-cs"/>
              </a:rPr>
              <a:t>Ejercicio 7.</a:t>
            </a:r>
            <a:endParaRPr lang="en-US" sz="6000" kern="1200" dirty="0">
              <a:solidFill>
                <a:schemeClr val="tx1"/>
              </a:solidFill>
              <a:latin typeface="+mj-lt"/>
              <a:ea typeface="+mj-ea"/>
              <a:cs typeface="+mj-cs"/>
            </a:endParaRPr>
          </a:p>
        </p:txBody>
      </p:sp>
      <p:cxnSp>
        <p:nvCxnSpPr>
          <p:cNvPr id="11" name="Straight Connector 10">
            <a:extLst>
              <a:ext uri="{FF2B5EF4-FFF2-40B4-BE49-F238E27FC236}">
                <a16:creationId xmlns:a16="http://schemas.microsoft.com/office/drawing/2014/main" id="{2330623A-AB89-4E04-AC9A-2BAFBF85AE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352800" y="3771366"/>
            <a:ext cx="5486400" cy="0"/>
          </a:xfrm>
          <a:prstGeom prst="line">
            <a:avLst/>
          </a:prstGeom>
          <a:ln w="222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661613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6DF39C9-B5B6-5E43-8C39-509F0F607665}"/>
              </a:ext>
            </a:extLst>
          </p:cNvPr>
          <p:cNvSpPr>
            <a:spLocks noGrp="1"/>
          </p:cNvSpPr>
          <p:nvPr>
            <p:ph type="body" sz="quarter" idx="12"/>
          </p:nvPr>
        </p:nvSpPr>
        <p:spPr>
          <a:xfrm>
            <a:off x="911225" y="1798982"/>
            <a:ext cx="10048875" cy="1351721"/>
          </a:xfrm>
        </p:spPr>
        <p:txBody>
          <a:bodyPr/>
          <a:lstStyle/>
          <a:p>
            <a:r>
              <a:rPr lang="es-ES" dirty="0" err="1"/>
              <a:t>Claims</a:t>
            </a:r>
            <a:r>
              <a:rPr lang="es-ES" dirty="0"/>
              <a:t> </a:t>
            </a:r>
            <a:r>
              <a:rPr lang="es-ES" dirty="0" err="1"/>
              <a:t>Providers</a:t>
            </a:r>
            <a:endParaRPr lang="en-ES" dirty="0"/>
          </a:p>
        </p:txBody>
      </p:sp>
      <p:sp>
        <p:nvSpPr>
          <p:cNvPr id="5" name="Text Placeholder 4">
            <a:extLst>
              <a:ext uri="{FF2B5EF4-FFF2-40B4-BE49-F238E27FC236}">
                <a16:creationId xmlns:a16="http://schemas.microsoft.com/office/drawing/2014/main" id="{87DA1AD1-3B5E-9A41-9B65-C21D3B1BF937}"/>
              </a:ext>
            </a:extLst>
          </p:cNvPr>
          <p:cNvSpPr>
            <a:spLocks noGrp="1"/>
          </p:cNvSpPr>
          <p:nvPr>
            <p:ph type="body" sz="quarter" idx="13"/>
          </p:nvPr>
        </p:nvSpPr>
        <p:spPr/>
        <p:txBody>
          <a:bodyPr/>
          <a:lstStyle/>
          <a:p>
            <a:r>
              <a:rPr lang="es-ES" dirty="0" err="1"/>
              <a:t>Claims</a:t>
            </a:r>
            <a:r>
              <a:rPr lang="es-ES" dirty="0"/>
              <a:t> </a:t>
            </a:r>
            <a:r>
              <a:rPr lang="es-ES" dirty="0" err="1"/>
              <a:t>Providers</a:t>
            </a:r>
            <a:endParaRPr lang="es-ES" dirty="0"/>
          </a:p>
          <a:p>
            <a:r>
              <a:rPr lang="es-ES" dirty="0" err="1"/>
              <a:t>Technical</a:t>
            </a:r>
            <a:r>
              <a:rPr lang="es-ES" dirty="0"/>
              <a:t> </a:t>
            </a:r>
            <a:r>
              <a:rPr lang="es-ES" dirty="0" err="1"/>
              <a:t>Profiles</a:t>
            </a:r>
            <a:endParaRPr lang="en-ES" dirty="0"/>
          </a:p>
        </p:txBody>
      </p:sp>
    </p:spTree>
    <p:extLst>
      <p:ext uri="{BB962C8B-B14F-4D97-AF65-F5344CB8AC3E}">
        <p14:creationId xmlns:p14="http://schemas.microsoft.com/office/powerpoint/2010/main" val="24575462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7CEA14-F63A-6640-8006-6F814BD0CCE2}"/>
              </a:ext>
            </a:extLst>
          </p:cNvPr>
          <p:cNvSpPr>
            <a:spLocks noGrp="1"/>
          </p:cNvSpPr>
          <p:nvPr>
            <p:ph type="body" sz="quarter" idx="12"/>
          </p:nvPr>
        </p:nvSpPr>
        <p:spPr/>
        <p:txBody>
          <a:bodyPr/>
          <a:lstStyle/>
          <a:p>
            <a:r>
              <a:rPr lang="es-ES" dirty="0" err="1"/>
              <a:t>Claims</a:t>
            </a:r>
            <a:r>
              <a:rPr lang="es-ES" dirty="0"/>
              <a:t> </a:t>
            </a:r>
            <a:r>
              <a:rPr lang="es-ES" dirty="0" err="1"/>
              <a:t>Providers</a:t>
            </a:r>
            <a:endParaRPr lang="en-ES" dirty="0"/>
          </a:p>
          <a:p>
            <a:endParaRPr lang="en-ES" dirty="0"/>
          </a:p>
        </p:txBody>
      </p:sp>
      <p:sp>
        <p:nvSpPr>
          <p:cNvPr id="7" name="Text Placeholder 6">
            <a:extLst>
              <a:ext uri="{FF2B5EF4-FFF2-40B4-BE49-F238E27FC236}">
                <a16:creationId xmlns:a16="http://schemas.microsoft.com/office/drawing/2014/main" id="{88F0ABE9-89D2-3541-9A53-F16E26E300AA}"/>
              </a:ext>
            </a:extLst>
          </p:cNvPr>
          <p:cNvSpPr>
            <a:spLocks noGrp="1"/>
          </p:cNvSpPr>
          <p:nvPr>
            <p:ph type="body" sz="quarter" idx="15"/>
          </p:nvPr>
        </p:nvSpPr>
        <p:spPr>
          <a:xfrm>
            <a:off x="911224" y="2788920"/>
            <a:ext cx="11280776" cy="3556317"/>
          </a:xfrm>
        </p:spPr>
        <p:txBody>
          <a:bodyPr/>
          <a:lstStyle/>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ClaimsProviders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ClaimsProvider</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Domain</a:t>
            </a:r>
            <a:r>
              <a:rPr lang="en-US" b="0" dirty="0">
                <a:solidFill>
                  <a:srgbClr val="808080"/>
                </a:solidFill>
                <a:effectLst/>
                <a:latin typeface="Consolas" panose="020B0609020204030204" pitchFamily="49" charset="0"/>
              </a:rPr>
              <a:t>&gt;</a:t>
            </a:r>
            <a:r>
              <a:rPr lang="en-US" b="0" dirty="0">
                <a:solidFill>
                  <a:srgbClr val="D4D4D4"/>
                </a:solidFill>
                <a:effectLst/>
                <a:latin typeface="Consolas" panose="020B0609020204030204" pitchFamily="49" charset="0"/>
              </a:rPr>
              <a:t>Domain name</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Domain</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DisplayName</a:t>
            </a:r>
            <a:r>
              <a:rPr lang="en-US" b="0" dirty="0">
                <a:solidFill>
                  <a:srgbClr val="808080"/>
                </a:solidFill>
                <a:effectLst/>
                <a:latin typeface="Consolas" panose="020B0609020204030204" pitchFamily="49" charset="0"/>
              </a:rPr>
              <a:t>&gt;</a:t>
            </a:r>
            <a:r>
              <a:rPr lang="en-US" b="0" dirty="0">
                <a:solidFill>
                  <a:srgbClr val="D4D4D4"/>
                </a:solidFill>
                <a:effectLst/>
                <a:latin typeface="Consolas" panose="020B0609020204030204" pitchFamily="49" charset="0"/>
              </a:rPr>
              <a:t>Display name</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DisplayName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ClaimsProvider</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p>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ClaimsProviders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3507723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98BEF4C2-1B7E-644C-AA96-E690837C8FA3}"/>
              </a:ext>
            </a:extLst>
          </p:cNvPr>
          <p:cNvSpPr>
            <a:spLocks noGrp="1"/>
          </p:cNvSpPr>
          <p:nvPr>
            <p:ph type="title"/>
          </p:nvPr>
        </p:nvSpPr>
        <p:spPr>
          <a:xfrm>
            <a:off x="913016" y="1574780"/>
            <a:ext cx="7377544" cy="493718"/>
          </a:xfrm>
        </p:spPr>
        <p:txBody>
          <a:bodyPr/>
          <a:lstStyle/>
          <a:p>
            <a:r>
              <a:rPr lang="en-GB" dirty="0"/>
              <a:t>Technical Profiles</a:t>
            </a:r>
          </a:p>
        </p:txBody>
      </p:sp>
      <p:sp>
        <p:nvSpPr>
          <p:cNvPr id="3" name="Text Placeholder 2">
            <a:extLst>
              <a:ext uri="{FF2B5EF4-FFF2-40B4-BE49-F238E27FC236}">
                <a16:creationId xmlns:a16="http://schemas.microsoft.com/office/drawing/2014/main" id="{2C7163E0-2996-B145-B6D1-B66DF7332FEA}"/>
              </a:ext>
            </a:extLst>
          </p:cNvPr>
          <p:cNvSpPr>
            <a:spLocks noGrp="1"/>
          </p:cNvSpPr>
          <p:nvPr>
            <p:ph type="body" sz="quarter" idx="22"/>
          </p:nvPr>
        </p:nvSpPr>
        <p:spPr>
          <a:xfrm>
            <a:off x="913016" y="2216952"/>
            <a:ext cx="11130481" cy="4128286"/>
          </a:xfrm>
        </p:spPr>
        <p:txBody>
          <a:bodyPr/>
          <a:lstStyle/>
          <a:p>
            <a:r>
              <a:rPr lang="en-US" sz="1200" b="1" dirty="0" err="1">
                <a:solidFill>
                  <a:schemeClr val="accent1"/>
                </a:solidFill>
              </a:rPr>
              <a:t>Tipos</a:t>
            </a:r>
            <a:endParaRPr lang="en-US" sz="1200" b="1" dirty="0">
              <a:solidFill>
                <a:schemeClr val="accent1"/>
              </a:solidFill>
            </a:endParaRPr>
          </a:p>
          <a:p>
            <a:r>
              <a:rPr lang="en-GB" sz="1200" b="1" dirty="0"/>
              <a:t>Application Insights: </a:t>
            </a:r>
            <a:r>
              <a:rPr lang="en-GB" sz="1200" dirty="0" err="1"/>
              <a:t>Envía</a:t>
            </a:r>
            <a:r>
              <a:rPr lang="en-GB" sz="1200" dirty="0"/>
              <a:t> </a:t>
            </a:r>
            <a:r>
              <a:rPr lang="en-GB" sz="1200" dirty="0" err="1"/>
              <a:t>datos</a:t>
            </a:r>
            <a:r>
              <a:rPr lang="en-GB" sz="1200" dirty="0"/>
              <a:t> a Application Insights.</a:t>
            </a:r>
          </a:p>
          <a:p>
            <a:r>
              <a:rPr lang="en-GB" sz="1200" b="1" dirty="0"/>
              <a:t>Azure AD</a:t>
            </a:r>
            <a:r>
              <a:rPr lang="en-GB" sz="1200" dirty="0"/>
              <a:t>, </a:t>
            </a:r>
            <a:r>
              <a:rPr lang="en-GB" sz="1200" dirty="0" err="1"/>
              <a:t>Compatibilidad</a:t>
            </a:r>
            <a:r>
              <a:rPr lang="en-GB" sz="1200" dirty="0"/>
              <a:t> con </a:t>
            </a:r>
            <a:r>
              <a:rPr lang="en-GB" sz="1200" dirty="0" err="1"/>
              <a:t>administración</a:t>
            </a:r>
            <a:r>
              <a:rPr lang="en-GB" sz="1200" dirty="0"/>
              <a:t> de </a:t>
            </a:r>
            <a:r>
              <a:rPr lang="en-GB" sz="1200" dirty="0" err="1"/>
              <a:t>usuarios</a:t>
            </a:r>
            <a:r>
              <a:rPr lang="en-GB" sz="1200" dirty="0"/>
              <a:t> de Azure AD B2C.</a:t>
            </a:r>
          </a:p>
          <a:p>
            <a:r>
              <a:rPr lang="en-GB" sz="1200" b="1" dirty="0"/>
              <a:t>Azure AD multifactor authentication</a:t>
            </a:r>
            <a:r>
              <a:rPr lang="en-GB" sz="1200" dirty="0"/>
              <a:t>, </a:t>
            </a:r>
            <a:r>
              <a:rPr lang="en-GB" sz="1200" dirty="0" err="1"/>
              <a:t>Compatibilidad</a:t>
            </a:r>
            <a:r>
              <a:rPr lang="en-GB" sz="1200" dirty="0"/>
              <a:t> para </a:t>
            </a:r>
            <a:r>
              <a:rPr lang="en-GB" sz="1200" dirty="0" err="1"/>
              <a:t>verificar</a:t>
            </a:r>
            <a:r>
              <a:rPr lang="en-GB" sz="1200" dirty="0"/>
              <a:t> </a:t>
            </a:r>
            <a:r>
              <a:rPr lang="en-GB" sz="1200" dirty="0" err="1"/>
              <a:t>números</a:t>
            </a:r>
            <a:r>
              <a:rPr lang="en-GB" sz="1200" dirty="0"/>
              <a:t> de </a:t>
            </a:r>
            <a:r>
              <a:rPr lang="en-GB" sz="1200" dirty="0" err="1"/>
              <a:t>teléfono</a:t>
            </a:r>
            <a:r>
              <a:rPr lang="en-GB" sz="1200" dirty="0"/>
              <a:t> </a:t>
            </a:r>
            <a:r>
              <a:rPr lang="en-GB" sz="1200" dirty="0" err="1"/>
              <a:t>mediante</a:t>
            </a:r>
            <a:r>
              <a:rPr lang="en-GB" sz="1200" dirty="0"/>
              <a:t> MFA Azure AD.</a:t>
            </a:r>
          </a:p>
          <a:p>
            <a:r>
              <a:rPr lang="en-GB" sz="1200" b="1" dirty="0"/>
              <a:t>Claims transformations</a:t>
            </a:r>
            <a:r>
              <a:rPr lang="en-GB" sz="1200" dirty="0"/>
              <a:t>, </a:t>
            </a:r>
            <a:r>
              <a:rPr lang="en-GB" sz="1200" dirty="0" err="1"/>
              <a:t>Transformaciones</a:t>
            </a:r>
            <a:r>
              <a:rPr lang="en-GB" sz="1200" dirty="0"/>
              <a:t> de </a:t>
            </a:r>
            <a:r>
              <a:rPr lang="en-GB" sz="1200" dirty="0" err="1"/>
              <a:t>OutpuClaims</a:t>
            </a:r>
            <a:r>
              <a:rPr lang="en-GB" sz="1200" dirty="0"/>
              <a:t> para manipular </a:t>
            </a:r>
            <a:r>
              <a:rPr lang="en-GB" sz="1200" dirty="0" err="1"/>
              <a:t>los</a:t>
            </a:r>
            <a:r>
              <a:rPr lang="en-GB" sz="1200" dirty="0"/>
              <a:t> </a:t>
            </a:r>
            <a:r>
              <a:rPr lang="en-GB" sz="1200" dirty="0" err="1"/>
              <a:t>valores</a:t>
            </a:r>
            <a:r>
              <a:rPr lang="en-GB" sz="1200" dirty="0"/>
              <a:t>, </a:t>
            </a:r>
            <a:r>
              <a:rPr lang="en-GB" sz="1200" dirty="0" err="1"/>
              <a:t>validar</a:t>
            </a:r>
            <a:r>
              <a:rPr lang="en-GB" sz="1200" dirty="0"/>
              <a:t> o </a:t>
            </a:r>
            <a:r>
              <a:rPr lang="en-GB" sz="1200" dirty="0" err="1"/>
              <a:t>establecer</a:t>
            </a:r>
            <a:r>
              <a:rPr lang="en-GB" sz="1200" dirty="0"/>
              <a:t> </a:t>
            </a:r>
            <a:r>
              <a:rPr lang="en-GB" sz="1200" dirty="0" err="1"/>
              <a:t>valores</a:t>
            </a:r>
            <a:r>
              <a:rPr lang="en-GB" sz="1200" dirty="0"/>
              <a:t> </a:t>
            </a:r>
            <a:r>
              <a:rPr lang="en-GB" sz="1200" dirty="0" err="1"/>
              <a:t>predeterminados</a:t>
            </a:r>
            <a:r>
              <a:rPr lang="en-GB" sz="1200" dirty="0"/>
              <a:t>.</a:t>
            </a:r>
          </a:p>
          <a:p>
            <a:r>
              <a:rPr lang="en-GB" sz="1200" b="1" dirty="0"/>
              <a:t>ID token hint</a:t>
            </a:r>
            <a:r>
              <a:rPr lang="en-GB" sz="1200" dirty="0"/>
              <a:t>, </a:t>
            </a:r>
            <a:r>
              <a:rPr lang="en-GB" sz="1200" dirty="0" err="1"/>
              <a:t>Validacíón</a:t>
            </a:r>
            <a:r>
              <a:rPr lang="en-GB" sz="1200" dirty="0"/>
              <a:t> de token de JWT.</a:t>
            </a:r>
          </a:p>
          <a:p>
            <a:r>
              <a:rPr lang="en-GB" sz="1200" b="1" dirty="0"/>
              <a:t>JWT token issuer</a:t>
            </a:r>
            <a:r>
              <a:rPr lang="en-GB" sz="1200" dirty="0"/>
              <a:t>, </a:t>
            </a:r>
            <a:r>
              <a:rPr lang="en-GB" sz="1200" dirty="0" err="1"/>
              <a:t>Envío</a:t>
            </a:r>
            <a:r>
              <a:rPr lang="en-GB" sz="1200" dirty="0"/>
              <a:t>  de token de JWT.</a:t>
            </a:r>
          </a:p>
          <a:p>
            <a:r>
              <a:rPr lang="en-GB" sz="1200" b="1" dirty="0"/>
              <a:t>OAuth1, OAuth2</a:t>
            </a:r>
            <a:r>
              <a:rPr lang="en-GB" sz="1200" dirty="0"/>
              <a:t>, </a:t>
            </a:r>
            <a:r>
              <a:rPr lang="en-GB" sz="1200" dirty="0" err="1"/>
              <a:t>Federación</a:t>
            </a:r>
            <a:r>
              <a:rPr lang="en-GB" sz="1200" dirty="0"/>
              <a:t> con </a:t>
            </a:r>
            <a:r>
              <a:rPr lang="en-GB" sz="1200" dirty="0" err="1"/>
              <a:t>proveedores</a:t>
            </a:r>
            <a:r>
              <a:rPr lang="en-GB" sz="1200" dirty="0"/>
              <a:t> de </a:t>
            </a:r>
            <a:r>
              <a:rPr lang="en-GB" sz="1200" dirty="0" err="1"/>
              <a:t>identidad</a:t>
            </a:r>
            <a:r>
              <a:rPr lang="en-GB" sz="1200" dirty="0"/>
              <a:t> </a:t>
            </a:r>
            <a:r>
              <a:rPr lang="en-GB" sz="1200" dirty="0" err="1"/>
              <a:t>Oauth</a:t>
            </a:r>
            <a:r>
              <a:rPr lang="en-GB" sz="1200" dirty="0"/>
              <a:t> 1.0 y 2.0.</a:t>
            </a:r>
          </a:p>
          <a:p>
            <a:r>
              <a:rPr lang="en-GB" sz="1200" b="1" dirty="0"/>
              <a:t>One-time password</a:t>
            </a:r>
            <a:r>
              <a:rPr lang="en-GB" sz="1200" dirty="0"/>
              <a:t>, </a:t>
            </a:r>
            <a:r>
              <a:rPr lang="en-GB" sz="1200" dirty="0" err="1"/>
              <a:t>Administar</a:t>
            </a:r>
            <a:r>
              <a:rPr lang="en-GB" sz="1200" dirty="0"/>
              <a:t> la </a:t>
            </a:r>
            <a:r>
              <a:rPr lang="en-GB" sz="1200" dirty="0" err="1"/>
              <a:t>generación</a:t>
            </a:r>
            <a:r>
              <a:rPr lang="en-GB" sz="1200" dirty="0"/>
              <a:t> y </a:t>
            </a:r>
            <a:r>
              <a:rPr lang="en-GB" sz="1200" dirty="0" err="1"/>
              <a:t>verificación</a:t>
            </a:r>
            <a:r>
              <a:rPr lang="en-GB" sz="1200" dirty="0"/>
              <a:t> de </a:t>
            </a:r>
            <a:r>
              <a:rPr lang="en-GB" sz="1200" dirty="0" err="1"/>
              <a:t>contraseñas</a:t>
            </a:r>
            <a:r>
              <a:rPr lang="en-GB" sz="1200" dirty="0"/>
              <a:t> de un solo </a:t>
            </a:r>
            <a:r>
              <a:rPr lang="en-GB" sz="1200" dirty="0" err="1"/>
              <a:t>uso</a:t>
            </a:r>
            <a:r>
              <a:rPr lang="en-GB" sz="1200" dirty="0"/>
              <a:t>.</a:t>
            </a:r>
          </a:p>
          <a:p>
            <a:r>
              <a:rPr lang="en-GB" sz="1200" b="1" dirty="0"/>
              <a:t>OpenID Connect</a:t>
            </a:r>
            <a:r>
              <a:rPr lang="en-GB" sz="1200" dirty="0"/>
              <a:t>, </a:t>
            </a:r>
            <a:r>
              <a:rPr lang="en-GB" sz="1200" dirty="0" err="1"/>
              <a:t>Federación</a:t>
            </a:r>
            <a:r>
              <a:rPr lang="en-GB" sz="1200" dirty="0"/>
              <a:t> con </a:t>
            </a:r>
            <a:r>
              <a:rPr lang="en-GB" sz="1200" dirty="0" err="1"/>
              <a:t>proveedores</a:t>
            </a:r>
            <a:r>
              <a:rPr lang="en-GB" sz="1200" dirty="0"/>
              <a:t> de </a:t>
            </a:r>
            <a:r>
              <a:rPr lang="en-GB" sz="1200" dirty="0" err="1"/>
              <a:t>identidad</a:t>
            </a:r>
            <a:r>
              <a:rPr lang="en-GB" sz="1200" dirty="0"/>
              <a:t> OpenID Connect.</a:t>
            </a:r>
          </a:p>
          <a:p>
            <a:r>
              <a:rPr lang="en-GB" sz="1200" b="1" dirty="0"/>
              <a:t>Phone factor</a:t>
            </a:r>
            <a:r>
              <a:rPr lang="en-GB" sz="1200" dirty="0"/>
              <a:t>, </a:t>
            </a:r>
            <a:r>
              <a:rPr lang="en-GB" sz="1200" dirty="0" err="1"/>
              <a:t>Compatibilidad</a:t>
            </a:r>
            <a:r>
              <a:rPr lang="en-GB" sz="1200" dirty="0"/>
              <a:t> de </a:t>
            </a:r>
            <a:r>
              <a:rPr lang="en-GB" sz="1200" dirty="0" err="1"/>
              <a:t>inscripción</a:t>
            </a:r>
            <a:r>
              <a:rPr lang="en-GB" sz="1200" dirty="0"/>
              <a:t> y </a:t>
            </a:r>
            <a:r>
              <a:rPr lang="en-GB" sz="1200" dirty="0" err="1"/>
              <a:t>verificación</a:t>
            </a:r>
            <a:r>
              <a:rPr lang="en-GB" sz="1200" dirty="0"/>
              <a:t> de </a:t>
            </a:r>
            <a:r>
              <a:rPr lang="en-GB" sz="1200" dirty="0" err="1"/>
              <a:t>números</a:t>
            </a:r>
            <a:r>
              <a:rPr lang="en-GB" sz="1200" dirty="0"/>
              <a:t> de </a:t>
            </a:r>
            <a:r>
              <a:rPr lang="en-GB" sz="1200" dirty="0" err="1"/>
              <a:t>teléfono</a:t>
            </a:r>
            <a:r>
              <a:rPr lang="en-GB" sz="1200" dirty="0"/>
              <a:t>.</a:t>
            </a:r>
          </a:p>
          <a:p>
            <a:r>
              <a:rPr lang="en-GB" sz="1200" b="1" dirty="0"/>
              <a:t>RESTful Provider</a:t>
            </a:r>
            <a:r>
              <a:rPr lang="en-GB" sz="1200" dirty="0"/>
              <a:t>, </a:t>
            </a:r>
            <a:r>
              <a:rPr lang="en-GB" sz="1200" dirty="0" err="1"/>
              <a:t>Llamada</a:t>
            </a:r>
            <a:r>
              <a:rPr lang="en-GB" sz="1200" dirty="0"/>
              <a:t> a </a:t>
            </a:r>
            <a:r>
              <a:rPr lang="en-GB" sz="1200" dirty="0" err="1"/>
              <a:t>servicios</a:t>
            </a:r>
            <a:r>
              <a:rPr lang="en-GB" sz="1200" dirty="0"/>
              <a:t> API REST.</a:t>
            </a:r>
          </a:p>
          <a:p>
            <a:r>
              <a:rPr lang="en-GB" sz="1200" b="1" dirty="0"/>
              <a:t>Self-asserted</a:t>
            </a:r>
            <a:r>
              <a:rPr lang="en-GB" sz="1200" dirty="0"/>
              <a:t>, </a:t>
            </a:r>
            <a:r>
              <a:rPr lang="en-GB" sz="1200" dirty="0" err="1"/>
              <a:t>Interacciones</a:t>
            </a:r>
            <a:r>
              <a:rPr lang="en-GB" sz="1200" dirty="0"/>
              <a:t> con </a:t>
            </a:r>
            <a:r>
              <a:rPr lang="en-GB" sz="1200" dirty="0" err="1"/>
              <a:t>el</a:t>
            </a:r>
            <a:r>
              <a:rPr lang="en-GB" sz="1200" dirty="0"/>
              <a:t> </a:t>
            </a:r>
            <a:r>
              <a:rPr lang="en-GB" sz="1200" dirty="0" err="1"/>
              <a:t>usuario</a:t>
            </a:r>
            <a:endParaRPr lang="en-GB" sz="1200" dirty="0"/>
          </a:p>
          <a:p>
            <a:r>
              <a:rPr lang="en-GB" sz="1200" b="1" dirty="0"/>
              <a:t>Session management</a:t>
            </a:r>
            <a:r>
              <a:rPr lang="en-GB" sz="1200" dirty="0"/>
              <a:t>, </a:t>
            </a:r>
            <a:r>
              <a:rPr lang="en-GB" sz="1200" dirty="0" err="1"/>
              <a:t>Administración</a:t>
            </a:r>
            <a:r>
              <a:rPr lang="en-GB" sz="1200" dirty="0"/>
              <a:t> de la </a:t>
            </a:r>
            <a:r>
              <a:rPr lang="en-GB" sz="1200" dirty="0" err="1"/>
              <a:t>sesión</a:t>
            </a:r>
            <a:r>
              <a:rPr lang="en-GB" sz="1200" dirty="0"/>
              <a:t>-.</a:t>
            </a:r>
          </a:p>
          <a:p>
            <a:r>
              <a:rPr lang="en-GB" sz="1200" b="1" dirty="0"/>
              <a:t>SAML identity provider</a:t>
            </a:r>
            <a:r>
              <a:rPr lang="en-GB" sz="1200" dirty="0"/>
              <a:t>, </a:t>
            </a:r>
            <a:r>
              <a:rPr lang="en-GB" sz="1200" dirty="0" err="1"/>
              <a:t>Federación</a:t>
            </a:r>
            <a:r>
              <a:rPr lang="en-GB" sz="1200" dirty="0"/>
              <a:t> y emission de tokens de </a:t>
            </a:r>
            <a:r>
              <a:rPr lang="en-GB" sz="1200" dirty="0" err="1"/>
              <a:t>identidad</a:t>
            </a:r>
            <a:r>
              <a:rPr lang="en-GB" sz="1200" dirty="0"/>
              <a:t> con SAML.</a:t>
            </a:r>
          </a:p>
          <a:p>
            <a:endParaRPr lang="en-GB" sz="1200" dirty="0"/>
          </a:p>
        </p:txBody>
      </p:sp>
    </p:spTree>
    <p:extLst>
      <p:ext uri="{BB962C8B-B14F-4D97-AF65-F5344CB8AC3E}">
        <p14:creationId xmlns:p14="http://schemas.microsoft.com/office/powerpoint/2010/main" val="185365841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iagram that illustrates the technical profile flow.">
            <a:extLst>
              <a:ext uri="{FF2B5EF4-FFF2-40B4-BE49-F238E27FC236}">
                <a16:creationId xmlns:a16="http://schemas.microsoft.com/office/drawing/2014/main" id="{5607BDD7-E17D-798C-7567-897EBE81EB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2125" y="862013"/>
            <a:ext cx="8667750" cy="5133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77896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8383699-9BD7-1D46-9AF1-9297AB588532}"/>
              </a:ext>
            </a:extLst>
          </p:cNvPr>
          <p:cNvSpPr>
            <a:spLocks noGrp="1"/>
          </p:cNvSpPr>
          <p:nvPr>
            <p:ph type="body" sz="quarter" idx="12"/>
          </p:nvPr>
        </p:nvSpPr>
        <p:spPr>
          <a:xfrm>
            <a:off x="911224" y="1506375"/>
            <a:ext cx="8169275" cy="651610"/>
          </a:xfrm>
        </p:spPr>
        <p:txBody>
          <a:bodyPr/>
          <a:lstStyle/>
          <a:p>
            <a:r>
              <a:rPr lang="es-ES" dirty="0"/>
              <a:t>Demo time!</a:t>
            </a:r>
            <a:endParaRPr lang="en-ES" dirty="0"/>
          </a:p>
        </p:txBody>
      </p:sp>
      <p:sp>
        <p:nvSpPr>
          <p:cNvPr id="5" name="Text Placeholder 4">
            <a:extLst>
              <a:ext uri="{FF2B5EF4-FFF2-40B4-BE49-F238E27FC236}">
                <a16:creationId xmlns:a16="http://schemas.microsoft.com/office/drawing/2014/main" id="{0A4F351C-9EB3-7147-87DB-7983F51F9FA7}"/>
              </a:ext>
            </a:extLst>
          </p:cNvPr>
          <p:cNvSpPr>
            <a:spLocks noGrp="1"/>
          </p:cNvSpPr>
          <p:nvPr>
            <p:ph type="body" sz="quarter" idx="13"/>
          </p:nvPr>
        </p:nvSpPr>
        <p:spPr/>
        <p:txBody>
          <a:bodyPr/>
          <a:lstStyle/>
          <a:p>
            <a:r>
              <a:rPr lang="en-US" b="0" i="0" dirty="0">
                <a:solidFill>
                  <a:srgbClr val="171717"/>
                </a:solidFill>
                <a:effectLst/>
                <a:latin typeface="Segoe UI" panose="020B0502040204020203" pitchFamily="34" charset="0"/>
              </a:rPr>
              <a:t>Creating our own Azure AD B2C tenant and our first application</a:t>
            </a:r>
            <a:endParaRPr lang="en-ES" dirty="0"/>
          </a:p>
        </p:txBody>
      </p:sp>
      <p:sp>
        <p:nvSpPr>
          <p:cNvPr id="6" name="Text Placeholder 5">
            <a:extLst>
              <a:ext uri="{FF2B5EF4-FFF2-40B4-BE49-F238E27FC236}">
                <a16:creationId xmlns:a16="http://schemas.microsoft.com/office/drawing/2014/main" id="{76C4775A-BE5C-364C-AA35-ED5DFB0F4109}"/>
              </a:ext>
            </a:extLst>
          </p:cNvPr>
          <p:cNvSpPr>
            <a:spLocks noGrp="1"/>
          </p:cNvSpPr>
          <p:nvPr>
            <p:ph type="body" sz="quarter" idx="14"/>
          </p:nvPr>
        </p:nvSpPr>
        <p:spPr/>
        <p:txBody>
          <a:bodyPr/>
          <a:lstStyle/>
          <a:p>
            <a:r>
              <a:rPr lang="es-ES" sz="2000" dirty="0" err="1"/>
              <a:t>Required</a:t>
            </a:r>
            <a:r>
              <a:rPr lang="es-ES" sz="2000" dirty="0"/>
              <a:t>: </a:t>
            </a:r>
          </a:p>
          <a:p>
            <a:pPr lvl="1"/>
            <a:r>
              <a:rPr lang="es-ES" sz="1600" dirty="0"/>
              <a:t>Azure </a:t>
            </a:r>
            <a:r>
              <a:rPr lang="es-ES" sz="1600" dirty="0" err="1"/>
              <a:t>Account</a:t>
            </a:r>
            <a:r>
              <a:rPr lang="es-ES" sz="1600" dirty="0"/>
              <a:t> </a:t>
            </a:r>
            <a:r>
              <a:rPr lang="es-ES" sz="1600" dirty="0" err="1"/>
              <a:t>with</a:t>
            </a:r>
            <a:r>
              <a:rPr lang="es-ES" sz="1600" dirty="0"/>
              <a:t> AD </a:t>
            </a:r>
            <a:r>
              <a:rPr lang="es-ES" sz="1600" dirty="0" err="1"/>
              <a:t>permissions</a:t>
            </a:r>
            <a:endParaRPr lang="es-ES" sz="1600" dirty="0"/>
          </a:p>
        </p:txBody>
      </p:sp>
    </p:spTree>
    <p:extLst>
      <p:ext uri="{BB962C8B-B14F-4D97-AF65-F5344CB8AC3E}">
        <p14:creationId xmlns:p14="http://schemas.microsoft.com/office/powerpoint/2010/main" val="148180991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7CEA14-F63A-6640-8006-6F814BD0CCE2}"/>
              </a:ext>
            </a:extLst>
          </p:cNvPr>
          <p:cNvSpPr>
            <a:spLocks noGrp="1"/>
          </p:cNvSpPr>
          <p:nvPr>
            <p:ph type="body" sz="quarter" idx="12"/>
          </p:nvPr>
        </p:nvSpPr>
        <p:spPr/>
        <p:txBody>
          <a:bodyPr/>
          <a:lstStyle/>
          <a:p>
            <a:r>
              <a:rPr lang="es-ES" dirty="0" err="1"/>
              <a:t>Technical</a:t>
            </a:r>
            <a:r>
              <a:rPr lang="es-ES" dirty="0"/>
              <a:t> </a:t>
            </a:r>
            <a:r>
              <a:rPr lang="es-ES" dirty="0" err="1"/>
              <a:t>Profiles</a:t>
            </a:r>
            <a:endParaRPr lang="en-ES" dirty="0"/>
          </a:p>
          <a:p>
            <a:endParaRPr lang="en-ES" dirty="0"/>
          </a:p>
        </p:txBody>
      </p:sp>
      <p:sp>
        <p:nvSpPr>
          <p:cNvPr id="7" name="Text Placeholder 6">
            <a:extLst>
              <a:ext uri="{FF2B5EF4-FFF2-40B4-BE49-F238E27FC236}">
                <a16:creationId xmlns:a16="http://schemas.microsoft.com/office/drawing/2014/main" id="{88F0ABE9-89D2-3541-9A53-F16E26E300AA}"/>
              </a:ext>
            </a:extLst>
          </p:cNvPr>
          <p:cNvSpPr>
            <a:spLocks noGrp="1"/>
          </p:cNvSpPr>
          <p:nvPr>
            <p:ph type="body" sz="quarter" idx="15"/>
          </p:nvPr>
        </p:nvSpPr>
        <p:spPr>
          <a:xfrm>
            <a:off x="88900" y="2788920"/>
            <a:ext cx="12204700" cy="3556317"/>
          </a:xfrm>
        </p:spPr>
        <p:txBody>
          <a:bodyPr/>
          <a:lstStyle/>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ClaimsProvider</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DisplayName</a:t>
            </a:r>
            <a:r>
              <a:rPr lang="en-US" b="0" dirty="0">
                <a:solidFill>
                  <a:srgbClr val="808080"/>
                </a:solidFill>
                <a:effectLst/>
                <a:latin typeface="Consolas" panose="020B0609020204030204" pitchFamily="49" charset="0"/>
              </a:rPr>
              <a:t>&gt;</a:t>
            </a:r>
            <a:r>
              <a:rPr lang="en-US" b="0" dirty="0">
                <a:solidFill>
                  <a:srgbClr val="D4D4D4"/>
                </a:solidFill>
                <a:effectLst/>
                <a:latin typeface="Consolas" panose="020B0609020204030204" pitchFamily="49" charset="0"/>
              </a:rPr>
              <a:t>Display name</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DisplayName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"Technical profile identifier"</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DisplayName</a:t>
            </a:r>
            <a:r>
              <a:rPr lang="en-US" b="0" dirty="0">
                <a:solidFill>
                  <a:srgbClr val="808080"/>
                </a:solidFill>
                <a:effectLst/>
                <a:latin typeface="Consolas" panose="020B0609020204030204" pitchFamily="49" charset="0"/>
              </a:rPr>
              <a:t>&gt;</a:t>
            </a:r>
            <a:r>
              <a:rPr lang="en-US" b="0" dirty="0">
                <a:solidFill>
                  <a:srgbClr val="D4D4D4"/>
                </a:solidFill>
                <a:effectLst/>
                <a:latin typeface="Consolas" panose="020B0609020204030204" pitchFamily="49" charset="0"/>
              </a:rPr>
              <a:t>Display name of technical profile</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DisplayName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Protocol</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Name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"Proprietary"</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Handler</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Web.TPEngine.Providers.RestfulProvider</a:t>
            </a:r>
            <a:r>
              <a:rPr lang="en-US" b="0" dirty="0">
                <a:solidFill>
                  <a:srgbClr val="CE9178"/>
                </a:solidFill>
                <a:effectLst/>
                <a:latin typeface="Consolas" panose="020B0609020204030204" pitchFamily="49" charset="0"/>
              </a:rPr>
              <a:t>, </a:t>
            </a:r>
            <a:r>
              <a:rPr lang="en-US" b="0" dirty="0" err="1">
                <a:solidFill>
                  <a:srgbClr val="CE9178"/>
                </a:solidFill>
                <a:effectLst/>
                <a:latin typeface="Consolas" panose="020B0609020204030204" pitchFamily="49" charset="0"/>
              </a:rPr>
              <a:t>Web.TPEngine</a:t>
            </a:r>
            <a:r>
              <a:rPr lang="en-US" b="0" dirty="0">
                <a:solidFill>
                  <a:srgbClr val="CE9178"/>
                </a:solidFill>
                <a:effectLst/>
                <a:latin typeface="Consolas" panose="020B0609020204030204" pitchFamily="49" charset="0"/>
              </a:rPr>
              <a:t>, 		Version=1.0.0.0, Culture=neutral, </a:t>
            </a:r>
            <a:r>
              <a:rPr lang="en-US" b="0" dirty="0" err="1">
                <a:solidFill>
                  <a:srgbClr val="CE9178"/>
                </a:solidFill>
                <a:effectLst/>
                <a:latin typeface="Consolas" panose="020B0609020204030204" pitchFamily="49" charset="0"/>
              </a:rPr>
              <a:t>PublicKeyToken</a:t>
            </a:r>
            <a:r>
              <a:rPr lang="en-US" b="0" dirty="0">
                <a:solidFill>
                  <a:srgbClr val="CE9178"/>
                </a:solidFill>
                <a:effectLst/>
                <a:latin typeface="Consolas" panose="020B0609020204030204" pitchFamily="49" charset="0"/>
              </a:rPr>
              <a:t>=null"</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Metadata</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Metadata</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ClaimsProvider</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62239177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a 3">
            <a:extLst>
              <a:ext uri="{FF2B5EF4-FFF2-40B4-BE49-F238E27FC236}">
                <a16:creationId xmlns:a16="http://schemas.microsoft.com/office/drawing/2014/main" id="{4D3297F9-4A66-211F-A3C7-1A286CD09BF1}"/>
              </a:ext>
            </a:extLst>
          </p:cNvPr>
          <p:cNvGraphicFramePr>
            <a:graphicFrameLocks noGrp="1"/>
          </p:cNvGraphicFramePr>
          <p:nvPr>
            <p:extLst>
              <p:ext uri="{D42A27DB-BD31-4B8C-83A1-F6EECF244321}">
                <p14:modId xmlns:p14="http://schemas.microsoft.com/office/powerpoint/2010/main" val="3280703129"/>
              </p:ext>
            </p:extLst>
          </p:nvPr>
        </p:nvGraphicFramePr>
        <p:xfrm>
          <a:off x="787400" y="1189566"/>
          <a:ext cx="10617200" cy="4886960"/>
        </p:xfrm>
        <a:graphic>
          <a:graphicData uri="http://schemas.openxmlformats.org/drawingml/2006/table">
            <a:tbl>
              <a:tblPr firstRow="1" bandRow="1">
                <a:tableStyleId>{5C22544A-7EE6-4342-B048-85BDC9FD1C3A}</a:tableStyleId>
              </a:tblPr>
              <a:tblGrid>
                <a:gridCol w="3136900">
                  <a:extLst>
                    <a:ext uri="{9D8B030D-6E8A-4147-A177-3AD203B41FA5}">
                      <a16:colId xmlns:a16="http://schemas.microsoft.com/office/drawing/2014/main" val="112227033"/>
                    </a:ext>
                  </a:extLst>
                </a:gridCol>
                <a:gridCol w="1447800">
                  <a:extLst>
                    <a:ext uri="{9D8B030D-6E8A-4147-A177-3AD203B41FA5}">
                      <a16:colId xmlns:a16="http://schemas.microsoft.com/office/drawing/2014/main" val="1055122339"/>
                    </a:ext>
                  </a:extLst>
                </a:gridCol>
                <a:gridCol w="6032500">
                  <a:extLst>
                    <a:ext uri="{9D8B030D-6E8A-4147-A177-3AD203B41FA5}">
                      <a16:colId xmlns:a16="http://schemas.microsoft.com/office/drawing/2014/main" val="2296169843"/>
                    </a:ext>
                  </a:extLst>
                </a:gridCol>
              </a:tblGrid>
              <a:tr h="370840">
                <a:tc>
                  <a:txBody>
                    <a:bodyPr/>
                    <a:lstStyle/>
                    <a:p>
                      <a:r>
                        <a:rPr lang="es-ES" dirty="0"/>
                        <a:t>Elemento</a:t>
                      </a:r>
                      <a:endParaRPr lang="en-US" dirty="0"/>
                    </a:p>
                  </a:txBody>
                  <a:tcPr/>
                </a:tc>
                <a:tc>
                  <a:txBody>
                    <a:bodyPr/>
                    <a:lstStyle/>
                    <a:p>
                      <a:r>
                        <a:rPr lang="es-ES" dirty="0"/>
                        <a:t>Repeticiones</a:t>
                      </a:r>
                      <a:endParaRPr lang="en-US" dirty="0"/>
                    </a:p>
                  </a:txBody>
                  <a:tcPr/>
                </a:tc>
                <a:tc>
                  <a:txBody>
                    <a:bodyPr/>
                    <a:lstStyle/>
                    <a:p>
                      <a:r>
                        <a:rPr lang="es-ES" dirty="0"/>
                        <a:t>Descripción</a:t>
                      </a:r>
                      <a:endParaRPr lang="en-US" dirty="0"/>
                    </a:p>
                  </a:txBody>
                  <a:tcPr/>
                </a:tc>
                <a:extLst>
                  <a:ext uri="{0D108BD9-81ED-4DB2-BD59-A6C34878D82A}">
                    <a16:rowId xmlns:a16="http://schemas.microsoft.com/office/drawing/2014/main" val="1252414198"/>
                  </a:ext>
                </a:extLst>
              </a:tr>
              <a:tr h="370840">
                <a:tc>
                  <a:txBody>
                    <a:bodyPr/>
                    <a:lstStyle/>
                    <a:p>
                      <a:r>
                        <a:rPr lang="en-US" sz="1800" b="0" i="0" kern="1200" dirty="0">
                          <a:solidFill>
                            <a:schemeClr val="dk1"/>
                          </a:solidFill>
                          <a:effectLst/>
                          <a:latin typeface="+mn-lt"/>
                          <a:ea typeface="+mn-ea"/>
                          <a:cs typeface="+mn-cs"/>
                        </a:rPr>
                        <a:t>Domain</a:t>
                      </a:r>
                      <a:endParaRPr lang="en-US" dirty="0"/>
                    </a:p>
                  </a:txBody>
                  <a:tcPr/>
                </a:tc>
                <a:tc>
                  <a:txBody>
                    <a:bodyPr/>
                    <a:lstStyle/>
                    <a:p>
                      <a:r>
                        <a:rPr lang="es-ES" dirty="0"/>
                        <a:t>0:1</a:t>
                      </a:r>
                      <a:endParaRPr lang="en-US" dirty="0"/>
                    </a:p>
                  </a:txBody>
                  <a:tcPr/>
                </a:tc>
                <a:tc>
                  <a:txBody>
                    <a:bodyPr/>
                    <a:lstStyle/>
                    <a:p>
                      <a:pPr algn="l" fontAlgn="t"/>
                      <a:r>
                        <a:rPr lang="es-ES" dirty="0">
                          <a:effectLst/>
                        </a:rPr>
                        <a:t>Nombre de dominio del perfil técnico.</a:t>
                      </a:r>
                    </a:p>
                  </a:txBody>
                  <a:tcPr/>
                </a:tc>
                <a:extLst>
                  <a:ext uri="{0D108BD9-81ED-4DB2-BD59-A6C34878D82A}">
                    <a16:rowId xmlns:a16="http://schemas.microsoft.com/office/drawing/2014/main" val="1448548702"/>
                  </a:ext>
                </a:extLst>
              </a:tr>
              <a:tr h="370840">
                <a:tc>
                  <a:txBody>
                    <a:bodyPr/>
                    <a:lstStyle/>
                    <a:p>
                      <a:r>
                        <a:rPr lang="en-US" sz="1800" b="0" i="0" kern="1200" dirty="0">
                          <a:solidFill>
                            <a:schemeClr val="dk1"/>
                          </a:solidFill>
                          <a:effectLst/>
                          <a:latin typeface="+mn-lt"/>
                          <a:ea typeface="+mn-ea"/>
                          <a:cs typeface="+mn-cs"/>
                        </a:rPr>
                        <a:t>DisplayName</a:t>
                      </a:r>
                      <a:endParaRPr lang="en-US" dirty="0"/>
                    </a:p>
                  </a:txBody>
                  <a:tcPr/>
                </a:tc>
                <a:tc>
                  <a:txBody>
                    <a:bodyPr/>
                    <a:lstStyle/>
                    <a:p>
                      <a:r>
                        <a:rPr lang="es-ES" dirty="0"/>
                        <a:t>1:1</a:t>
                      </a:r>
                      <a:endParaRPr lang="en-US" dirty="0"/>
                    </a:p>
                  </a:txBody>
                  <a:tcPr/>
                </a:tc>
                <a:tc>
                  <a:txBody>
                    <a:bodyPr/>
                    <a:lstStyle/>
                    <a:p>
                      <a:pPr algn="l" fontAlgn="t"/>
                      <a:r>
                        <a:rPr lang="es-ES" sz="1800" b="0" i="0" kern="1200" dirty="0">
                          <a:solidFill>
                            <a:schemeClr val="dk1"/>
                          </a:solidFill>
                          <a:effectLst/>
                          <a:latin typeface="+mn-lt"/>
                          <a:ea typeface="+mn-ea"/>
                          <a:cs typeface="+mn-cs"/>
                        </a:rPr>
                        <a:t>Nombre para mostrar del perfil técnico.</a:t>
                      </a:r>
                      <a:endParaRPr lang="es-ES" dirty="0">
                        <a:effectLst/>
                      </a:endParaRPr>
                    </a:p>
                  </a:txBody>
                  <a:tcPr/>
                </a:tc>
                <a:extLst>
                  <a:ext uri="{0D108BD9-81ED-4DB2-BD59-A6C34878D82A}">
                    <a16:rowId xmlns:a16="http://schemas.microsoft.com/office/drawing/2014/main" val="4080196417"/>
                  </a:ext>
                </a:extLst>
              </a:tr>
              <a:tr h="370840">
                <a:tc>
                  <a:txBody>
                    <a:bodyPr/>
                    <a:lstStyle/>
                    <a:p>
                      <a:r>
                        <a:rPr lang="en-US" sz="1800" b="0" i="0" kern="1200" dirty="0" err="1">
                          <a:solidFill>
                            <a:schemeClr val="dk1"/>
                          </a:solidFill>
                          <a:effectLst/>
                          <a:latin typeface="+mn-lt"/>
                          <a:ea typeface="+mn-ea"/>
                          <a:cs typeface="+mn-cs"/>
                        </a:rPr>
                        <a:t>Descripción</a:t>
                      </a:r>
                      <a:endParaRPr lang="en-US" dirty="0"/>
                    </a:p>
                  </a:txBody>
                  <a:tcPr/>
                </a:tc>
                <a:tc>
                  <a:txBody>
                    <a:bodyPr/>
                    <a:lstStyle/>
                    <a:p>
                      <a:r>
                        <a:rPr lang="es-ES" dirty="0"/>
                        <a:t>0:1</a:t>
                      </a:r>
                      <a:endParaRPr lang="en-US" dirty="0"/>
                    </a:p>
                  </a:txBody>
                  <a:tcPr/>
                </a:tc>
                <a:tc>
                  <a:txBody>
                    <a:bodyPr/>
                    <a:lstStyle/>
                    <a:p>
                      <a:pPr algn="l" fontAlgn="t"/>
                      <a:r>
                        <a:rPr lang="en-US" sz="1800" b="0" i="0" kern="1200" dirty="0" err="1">
                          <a:solidFill>
                            <a:schemeClr val="dk1"/>
                          </a:solidFill>
                          <a:effectLst/>
                          <a:latin typeface="+mn-lt"/>
                          <a:ea typeface="+mn-ea"/>
                          <a:cs typeface="+mn-cs"/>
                        </a:rPr>
                        <a:t>Descripción</a:t>
                      </a:r>
                      <a:r>
                        <a:rPr lang="en-US" sz="1800" b="0" i="0" kern="1200" dirty="0">
                          <a:solidFill>
                            <a:schemeClr val="dk1"/>
                          </a:solidFill>
                          <a:effectLst/>
                          <a:latin typeface="+mn-lt"/>
                          <a:ea typeface="+mn-ea"/>
                          <a:cs typeface="+mn-cs"/>
                        </a:rPr>
                        <a:t> del </a:t>
                      </a:r>
                      <a:r>
                        <a:rPr lang="en-US" sz="1800" b="0" i="0" kern="1200" dirty="0" err="1">
                          <a:solidFill>
                            <a:schemeClr val="dk1"/>
                          </a:solidFill>
                          <a:effectLst/>
                          <a:latin typeface="+mn-lt"/>
                          <a:ea typeface="+mn-ea"/>
                          <a:cs typeface="+mn-cs"/>
                        </a:rPr>
                        <a:t>perfil</a:t>
                      </a:r>
                      <a:r>
                        <a:rPr lang="en-US" sz="1800" b="0" i="0" kern="1200" dirty="0">
                          <a:solidFill>
                            <a:schemeClr val="dk1"/>
                          </a:solidFill>
                          <a:effectLst/>
                          <a:latin typeface="+mn-lt"/>
                          <a:ea typeface="+mn-ea"/>
                          <a:cs typeface="+mn-cs"/>
                        </a:rPr>
                        <a:t> </a:t>
                      </a:r>
                      <a:r>
                        <a:rPr lang="en-US" sz="1800" b="0" i="0" kern="1200" dirty="0" err="1">
                          <a:solidFill>
                            <a:schemeClr val="dk1"/>
                          </a:solidFill>
                          <a:effectLst/>
                          <a:latin typeface="+mn-lt"/>
                          <a:ea typeface="+mn-ea"/>
                          <a:cs typeface="+mn-cs"/>
                        </a:rPr>
                        <a:t>técnico</a:t>
                      </a:r>
                      <a:r>
                        <a:rPr lang="en-US" sz="1800" b="0" i="0" kern="1200" dirty="0">
                          <a:solidFill>
                            <a:schemeClr val="dk1"/>
                          </a:solidFill>
                          <a:effectLst/>
                          <a:latin typeface="+mn-lt"/>
                          <a:ea typeface="+mn-ea"/>
                          <a:cs typeface="+mn-cs"/>
                        </a:rPr>
                        <a:t>.</a:t>
                      </a:r>
                      <a:endParaRPr lang="es-ES" dirty="0">
                        <a:effectLst/>
                      </a:endParaRPr>
                    </a:p>
                  </a:txBody>
                  <a:tcPr/>
                </a:tc>
                <a:extLst>
                  <a:ext uri="{0D108BD9-81ED-4DB2-BD59-A6C34878D82A}">
                    <a16:rowId xmlns:a16="http://schemas.microsoft.com/office/drawing/2014/main" val="428747449"/>
                  </a:ext>
                </a:extLst>
              </a:tr>
              <a:tr h="370840">
                <a:tc>
                  <a:txBody>
                    <a:bodyPr/>
                    <a:lstStyle/>
                    <a:p>
                      <a:r>
                        <a:rPr lang="en-US" sz="1800" b="0" i="0" kern="1200" dirty="0" err="1">
                          <a:solidFill>
                            <a:schemeClr val="dk1"/>
                          </a:solidFill>
                          <a:effectLst/>
                          <a:latin typeface="+mn-lt"/>
                          <a:ea typeface="+mn-ea"/>
                          <a:cs typeface="+mn-cs"/>
                        </a:rPr>
                        <a:t>Protocolo</a:t>
                      </a:r>
                      <a:endParaRPr lang="en-US" dirty="0"/>
                    </a:p>
                  </a:txBody>
                  <a:tcPr/>
                </a:tc>
                <a:tc>
                  <a:txBody>
                    <a:bodyPr/>
                    <a:lstStyle/>
                    <a:p>
                      <a:r>
                        <a:rPr lang="es-ES" dirty="0"/>
                        <a:t>1:1</a:t>
                      </a:r>
                      <a:endParaRPr lang="en-US" dirty="0"/>
                    </a:p>
                  </a:txBody>
                  <a:tcPr/>
                </a:tc>
                <a:tc>
                  <a:txBody>
                    <a:bodyPr/>
                    <a:lstStyle/>
                    <a:p>
                      <a:pPr algn="l" fontAlgn="t"/>
                      <a:r>
                        <a:rPr lang="es-ES" sz="1800" b="0" i="0" kern="1200" dirty="0">
                          <a:solidFill>
                            <a:schemeClr val="dk1"/>
                          </a:solidFill>
                          <a:effectLst/>
                          <a:latin typeface="+mn-lt"/>
                          <a:ea typeface="+mn-ea"/>
                          <a:cs typeface="+mn-cs"/>
                        </a:rPr>
                        <a:t>Protocolo usado para la comunicación con la otra parte.</a:t>
                      </a:r>
                      <a:endParaRPr lang="es-ES" dirty="0">
                        <a:effectLst/>
                      </a:endParaRPr>
                    </a:p>
                  </a:txBody>
                  <a:tcPr/>
                </a:tc>
                <a:extLst>
                  <a:ext uri="{0D108BD9-81ED-4DB2-BD59-A6C34878D82A}">
                    <a16:rowId xmlns:a16="http://schemas.microsoft.com/office/drawing/2014/main" val="2691048030"/>
                  </a:ext>
                </a:extLst>
              </a:tr>
              <a:tr h="370840">
                <a:tc>
                  <a:txBody>
                    <a:bodyPr/>
                    <a:lstStyle/>
                    <a:p>
                      <a:r>
                        <a:rPr lang="en-US" sz="1800" b="0" i="0" kern="1200" dirty="0" err="1">
                          <a:solidFill>
                            <a:schemeClr val="dk1"/>
                          </a:solidFill>
                          <a:effectLst/>
                          <a:latin typeface="+mn-lt"/>
                          <a:ea typeface="+mn-ea"/>
                          <a:cs typeface="+mn-cs"/>
                        </a:rPr>
                        <a:t>Metadatos</a:t>
                      </a:r>
                      <a:endParaRPr lang="en-US" dirty="0"/>
                    </a:p>
                  </a:txBody>
                  <a:tcPr/>
                </a:tc>
                <a:tc>
                  <a:txBody>
                    <a:bodyPr/>
                    <a:lstStyle/>
                    <a:p>
                      <a:r>
                        <a:rPr lang="es-ES" dirty="0"/>
                        <a:t>0:1</a:t>
                      </a:r>
                      <a:endParaRPr lang="en-US" dirty="0"/>
                    </a:p>
                  </a:txBody>
                  <a:tcPr/>
                </a:tc>
                <a:tc>
                  <a:txBody>
                    <a:bodyPr/>
                    <a:lstStyle/>
                    <a:p>
                      <a:pPr algn="l" fontAlgn="t"/>
                      <a:r>
                        <a:rPr lang="es-ES" sz="1800" b="0" i="0" kern="1200" dirty="0">
                          <a:solidFill>
                            <a:schemeClr val="dk1"/>
                          </a:solidFill>
                          <a:effectLst/>
                          <a:latin typeface="+mn-lt"/>
                          <a:ea typeface="+mn-ea"/>
                          <a:cs typeface="+mn-cs"/>
                        </a:rPr>
                        <a:t>Conjunto de claves y valores que controla el comportamiento del perfil técnico.</a:t>
                      </a:r>
                      <a:endParaRPr lang="es-ES" dirty="0">
                        <a:effectLst/>
                      </a:endParaRPr>
                    </a:p>
                  </a:txBody>
                  <a:tcPr/>
                </a:tc>
                <a:extLst>
                  <a:ext uri="{0D108BD9-81ED-4DB2-BD59-A6C34878D82A}">
                    <a16:rowId xmlns:a16="http://schemas.microsoft.com/office/drawing/2014/main" val="3585807832"/>
                  </a:ext>
                </a:extLst>
              </a:tr>
              <a:tr h="370840">
                <a:tc>
                  <a:txBody>
                    <a:bodyPr/>
                    <a:lstStyle/>
                    <a:p>
                      <a:r>
                        <a:rPr lang="en-US" sz="1800" b="0" i="0" kern="1200" dirty="0" err="1">
                          <a:solidFill>
                            <a:schemeClr val="dk1"/>
                          </a:solidFill>
                          <a:effectLst/>
                          <a:latin typeface="+mn-lt"/>
                          <a:ea typeface="+mn-ea"/>
                          <a:cs typeface="+mn-cs"/>
                        </a:rPr>
                        <a:t>InputTokenFormat</a:t>
                      </a:r>
                      <a:endParaRPr lang="en-US" dirty="0"/>
                    </a:p>
                  </a:txBody>
                  <a:tcPr/>
                </a:tc>
                <a:tc>
                  <a:txBody>
                    <a:bodyPr/>
                    <a:lstStyle/>
                    <a:p>
                      <a:r>
                        <a:rPr lang="es-ES" dirty="0"/>
                        <a:t>0:1</a:t>
                      </a:r>
                      <a:endParaRPr lang="en-US" dirty="0"/>
                    </a:p>
                  </a:txBody>
                  <a:tcPr/>
                </a:tc>
                <a:tc>
                  <a:txBody>
                    <a:bodyPr/>
                    <a:lstStyle/>
                    <a:p>
                      <a:pPr algn="l" fontAlgn="t"/>
                      <a:r>
                        <a:rPr lang="es-ES" sz="1800" b="0" i="0" kern="1200" dirty="0">
                          <a:solidFill>
                            <a:schemeClr val="dk1"/>
                          </a:solidFill>
                          <a:effectLst/>
                          <a:latin typeface="+mn-lt"/>
                          <a:ea typeface="+mn-ea"/>
                          <a:cs typeface="+mn-cs"/>
                        </a:rPr>
                        <a:t>Formato del token de entrada.</a:t>
                      </a:r>
                      <a:endParaRPr lang="es-ES" dirty="0">
                        <a:effectLst/>
                      </a:endParaRPr>
                    </a:p>
                  </a:txBody>
                  <a:tcPr/>
                </a:tc>
                <a:extLst>
                  <a:ext uri="{0D108BD9-81ED-4DB2-BD59-A6C34878D82A}">
                    <a16:rowId xmlns:a16="http://schemas.microsoft.com/office/drawing/2014/main" val="1357348013"/>
                  </a:ext>
                </a:extLst>
              </a:tr>
              <a:tr h="370840">
                <a:tc>
                  <a:txBody>
                    <a:bodyPr/>
                    <a:lstStyle/>
                    <a:p>
                      <a:r>
                        <a:rPr lang="en-US" sz="1800" b="0" i="0" kern="1200" dirty="0" err="1">
                          <a:solidFill>
                            <a:schemeClr val="dk1"/>
                          </a:solidFill>
                          <a:effectLst/>
                          <a:latin typeface="+mn-lt"/>
                          <a:ea typeface="+mn-ea"/>
                          <a:cs typeface="+mn-cs"/>
                        </a:rPr>
                        <a:t>OutputTokenFormat</a:t>
                      </a:r>
                      <a:endParaRPr lang="en-US" dirty="0"/>
                    </a:p>
                  </a:txBody>
                  <a:tcPr/>
                </a:tc>
                <a:tc>
                  <a:txBody>
                    <a:bodyPr/>
                    <a:lstStyle/>
                    <a:p>
                      <a:r>
                        <a:rPr lang="es-ES" dirty="0"/>
                        <a:t>0:1</a:t>
                      </a:r>
                      <a:endParaRPr lang="en-US" dirty="0"/>
                    </a:p>
                  </a:txBody>
                  <a:tcPr/>
                </a:tc>
                <a:tc>
                  <a:txBody>
                    <a:bodyPr/>
                    <a:lstStyle/>
                    <a:p>
                      <a:pPr algn="l" fontAlgn="t"/>
                      <a:r>
                        <a:rPr lang="es-ES" dirty="0">
                          <a:effectLst/>
                        </a:rPr>
                        <a:t>Formato del token de salida</a:t>
                      </a:r>
                    </a:p>
                  </a:txBody>
                  <a:tcPr/>
                </a:tc>
                <a:extLst>
                  <a:ext uri="{0D108BD9-81ED-4DB2-BD59-A6C34878D82A}">
                    <a16:rowId xmlns:a16="http://schemas.microsoft.com/office/drawing/2014/main" val="3528484752"/>
                  </a:ext>
                </a:extLst>
              </a:tr>
              <a:tr h="370840">
                <a:tc>
                  <a:txBody>
                    <a:bodyPr/>
                    <a:lstStyle/>
                    <a:p>
                      <a:r>
                        <a:rPr lang="en-US" sz="1800" b="0" i="0" kern="1200" dirty="0" err="1">
                          <a:solidFill>
                            <a:schemeClr val="dk1"/>
                          </a:solidFill>
                          <a:effectLst/>
                          <a:latin typeface="+mn-lt"/>
                          <a:ea typeface="+mn-ea"/>
                          <a:cs typeface="+mn-cs"/>
                        </a:rPr>
                        <a:t>CryptographicKeys</a:t>
                      </a:r>
                      <a:endParaRPr lang="en-US" dirty="0"/>
                    </a:p>
                  </a:txBody>
                  <a:tcPr/>
                </a:tc>
                <a:tc>
                  <a:txBody>
                    <a:bodyPr/>
                    <a:lstStyle/>
                    <a:p>
                      <a:r>
                        <a:rPr lang="es-ES" dirty="0"/>
                        <a:t>0:1</a:t>
                      </a:r>
                      <a:endParaRPr lang="en-US" dirty="0"/>
                    </a:p>
                  </a:txBody>
                  <a:tcPr/>
                </a:tc>
                <a:tc>
                  <a:txBody>
                    <a:bodyPr/>
                    <a:lstStyle/>
                    <a:p>
                      <a:pPr algn="l" fontAlgn="t"/>
                      <a:r>
                        <a:rPr lang="es-ES" sz="1800" b="0" i="0" kern="1200" dirty="0">
                          <a:solidFill>
                            <a:schemeClr val="dk1"/>
                          </a:solidFill>
                          <a:effectLst/>
                          <a:latin typeface="+mn-lt"/>
                          <a:ea typeface="+mn-ea"/>
                          <a:cs typeface="+mn-cs"/>
                        </a:rPr>
                        <a:t>Lista de claves criptográficas que se usan en el perfil técnico.</a:t>
                      </a:r>
                      <a:endParaRPr lang="es-ES" dirty="0">
                        <a:effectLst/>
                      </a:endParaRPr>
                    </a:p>
                  </a:txBody>
                  <a:tcPr/>
                </a:tc>
                <a:extLst>
                  <a:ext uri="{0D108BD9-81ED-4DB2-BD59-A6C34878D82A}">
                    <a16:rowId xmlns:a16="http://schemas.microsoft.com/office/drawing/2014/main" val="2276952166"/>
                  </a:ext>
                </a:extLst>
              </a:tr>
              <a:tr h="370840">
                <a:tc>
                  <a:txBody>
                    <a:bodyPr/>
                    <a:lstStyle/>
                    <a:p>
                      <a:r>
                        <a:rPr lang="en-US" sz="1800" b="0" i="0" kern="1200" dirty="0" err="1">
                          <a:solidFill>
                            <a:schemeClr val="dk1"/>
                          </a:solidFill>
                          <a:effectLst/>
                          <a:latin typeface="+mn-lt"/>
                          <a:ea typeface="+mn-ea"/>
                          <a:cs typeface="+mn-cs"/>
                        </a:rPr>
                        <a:t>InputClaimsTransformations</a:t>
                      </a:r>
                      <a:endParaRPr lang="en-US" dirty="0"/>
                    </a:p>
                  </a:txBody>
                  <a:tcPr/>
                </a:tc>
                <a:tc>
                  <a:txBody>
                    <a:bodyPr/>
                    <a:lstStyle/>
                    <a:p>
                      <a:r>
                        <a:rPr lang="es-ES" dirty="0"/>
                        <a:t>0:1</a:t>
                      </a:r>
                      <a:endParaRPr lang="en-US" dirty="0"/>
                    </a:p>
                  </a:txBody>
                  <a:tcPr/>
                </a:tc>
                <a:tc>
                  <a:txBody>
                    <a:bodyPr/>
                    <a:lstStyle/>
                    <a:p>
                      <a:pPr algn="l" fontAlgn="t"/>
                      <a:r>
                        <a:rPr lang="es-ES" sz="1800" b="0" i="0" kern="1200" dirty="0">
                          <a:solidFill>
                            <a:schemeClr val="dk1"/>
                          </a:solidFill>
                          <a:effectLst/>
                          <a:latin typeface="+mn-lt"/>
                          <a:ea typeface="+mn-ea"/>
                          <a:cs typeface="+mn-cs"/>
                        </a:rPr>
                        <a:t>Lista de referencias a </a:t>
                      </a:r>
                      <a:r>
                        <a:rPr lang="es-ES" sz="1800" b="0" i="0" kern="1200" dirty="0" err="1">
                          <a:solidFill>
                            <a:schemeClr val="dk1"/>
                          </a:solidFill>
                          <a:effectLst/>
                          <a:latin typeface="+mn-lt"/>
                          <a:ea typeface="+mn-ea"/>
                          <a:cs typeface="+mn-cs"/>
                        </a:rPr>
                        <a:t>ClaimsTransformations</a:t>
                      </a:r>
                      <a:r>
                        <a:rPr lang="es-ES" sz="1800" b="0" i="0" kern="1200" dirty="0">
                          <a:solidFill>
                            <a:schemeClr val="dk1"/>
                          </a:solidFill>
                          <a:effectLst/>
                          <a:latin typeface="+mn-lt"/>
                          <a:ea typeface="+mn-ea"/>
                          <a:cs typeface="+mn-cs"/>
                        </a:rPr>
                        <a:t> que tienen que ejecutarse antes de enviar </a:t>
                      </a:r>
                      <a:r>
                        <a:rPr lang="es-ES" sz="1800" b="0" i="0" kern="1200" dirty="0" err="1">
                          <a:solidFill>
                            <a:schemeClr val="dk1"/>
                          </a:solidFill>
                          <a:effectLst/>
                          <a:latin typeface="+mn-lt"/>
                          <a:ea typeface="+mn-ea"/>
                          <a:cs typeface="+mn-cs"/>
                        </a:rPr>
                        <a:t>claims</a:t>
                      </a:r>
                      <a:r>
                        <a:rPr lang="es-ES" sz="1800" b="0" i="0" kern="1200" dirty="0">
                          <a:solidFill>
                            <a:schemeClr val="dk1"/>
                          </a:solidFill>
                          <a:effectLst/>
                          <a:latin typeface="+mn-lt"/>
                          <a:ea typeface="+mn-ea"/>
                          <a:cs typeface="+mn-cs"/>
                        </a:rPr>
                        <a:t> </a:t>
                      </a:r>
                      <a:r>
                        <a:rPr lang="es-ES" sz="1800" b="0" i="0" kern="1200" dirty="0" err="1">
                          <a:solidFill>
                            <a:schemeClr val="dk1"/>
                          </a:solidFill>
                          <a:effectLst/>
                          <a:latin typeface="+mn-lt"/>
                          <a:ea typeface="+mn-ea"/>
                          <a:cs typeface="+mn-cs"/>
                        </a:rPr>
                        <a:t>provider</a:t>
                      </a:r>
                      <a:r>
                        <a:rPr lang="es-ES" sz="1800" b="0" i="0" kern="1200" dirty="0">
                          <a:solidFill>
                            <a:schemeClr val="dk1"/>
                          </a:solidFill>
                          <a:effectLst/>
                          <a:latin typeface="+mn-lt"/>
                          <a:ea typeface="+mn-ea"/>
                          <a:cs typeface="+mn-cs"/>
                        </a:rPr>
                        <a:t> o </a:t>
                      </a:r>
                      <a:r>
                        <a:rPr lang="es-ES" sz="1800" b="0" i="0" kern="1200" dirty="0" err="1">
                          <a:solidFill>
                            <a:schemeClr val="dk1"/>
                          </a:solidFill>
                          <a:effectLst/>
                          <a:latin typeface="+mn-lt"/>
                          <a:ea typeface="+mn-ea"/>
                          <a:cs typeface="+mn-cs"/>
                        </a:rPr>
                        <a:t>relying</a:t>
                      </a:r>
                      <a:r>
                        <a:rPr lang="es-ES" sz="1800" b="0" i="0" kern="1200" dirty="0">
                          <a:solidFill>
                            <a:schemeClr val="dk1"/>
                          </a:solidFill>
                          <a:effectLst/>
                          <a:latin typeface="+mn-lt"/>
                          <a:ea typeface="+mn-ea"/>
                          <a:cs typeface="+mn-cs"/>
                        </a:rPr>
                        <a:t> </a:t>
                      </a:r>
                      <a:r>
                        <a:rPr lang="es-ES" sz="1800" b="0" i="0" kern="1200" dirty="0" err="1">
                          <a:solidFill>
                            <a:schemeClr val="dk1"/>
                          </a:solidFill>
                          <a:effectLst/>
                          <a:latin typeface="+mn-lt"/>
                          <a:ea typeface="+mn-ea"/>
                          <a:cs typeface="+mn-cs"/>
                        </a:rPr>
                        <a:t>party</a:t>
                      </a:r>
                      <a:r>
                        <a:rPr lang="es-ES" sz="1800" b="0" i="0" kern="1200" dirty="0">
                          <a:solidFill>
                            <a:schemeClr val="dk1"/>
                          </a:solidFill>
                          <a:effectLst/>
                          <a:latin typeface="+mn-lt"/>
                          <a:ea typeface="+mn-ea"/>
                          <a:cs typeface="+mn-cs"/>
                        </a:rPr>
                        <a:t>.</a:t>
                      </a:r>
                      <a:endParaRPr lang="es-ES" dirty="0">
                        <a:effectLst/>
                      </a:endParaRPr>
                    </a:p>
                  </a:txBody>
                  <a:tcPr/>
                </a:tc>
                <a:extLst>
                  <a:ext uri="{0D108BD9-81ED-4DB2-BD59-A6C34878D82A}">
                    <a16:rowId xmlns:a16="http://schemas.microsoft.com/office/drawing/2014/main" val="3657201924"/>
                  </a:ext>
                </a:extLst>
              </a:tr>
              <a:tr h="370840">
                <a:tc>
                  <a:txBody>
                    <a:bodyPr/>
                    <a:lstStyle/>
                    <a:p>
                      <a:r>
                        <a:rPr lang="en-US" sz="1800" b="0" i="0" kern="1200" dirty="0" err="1">
                          <a:solidFill>
                            <a:schemeClr val="dk1"/>
                          </a:solidFill>
                          <a:effectLst/>
                          <a:latin typeface="+mn-lt"/>
                          <a:ea typeface="+mn-ea"/>
                          <a:cs typeface="+mn-cs"/>
                        </a:rPr>
                        <a:t>InputClaims</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0:1</a:t>
                      </a:r>
                      <a:endParaRPr lang="en-US" dirty="0"/>
                    </a:p>
                  </a:txBody>
                  <a:tcPr/>
                </a:tc>
                <a:tc>
                  <a:txBody>
                    <a:bodyPr/>
                    <a:lstStyle/>
                    <a:p>
                      <a:pPr algn="l" fontAlgn="t"/>
                      <a:r>
                        <a:rPr lang="es-ES" sz="1800" b="0" i="0" kern="1200" dirty="0">
                          <a:solidFill>
                            <a:schemeClr val="dk1"/>
                          </a:solidFill>
                          <a:effectLst/>
                          <a:latin typeface="+mn-lt"/>
                          <a:ea typeface="+mn-ea"/>
                          <a:cs typeface="+mn-cs"/>
                        </a:rPr>
                        <a:t>Lista de referencias a </a:t>
                      </a:r>
                      <a:r>
                        <a:rPr lang="es-ES" sz="1800" b="0" i="0" kern="1200" dirty="0" err="1">
                          <a:solidFill>
                            <a:schemeClr val="dk1"/>
                          </a:solidFill>
                          <a:effectLst/>
                          <a:latin typeface="+mn-lt"/>
                          <a:ea typeface="+mn-ea"/>
                          <a:cs typeface="+mn-cs"/>
                        </a:rPr>
                        <a:t>claim</a:t>
                      </a:r>
                      <a:r>
                        <a:rPr lang="es-ES" sz="1800" b="0" i="0" kern="1200" dirty="0">
                          <a:solidFill>
                            <a:schemeClr val="dk1"/>
                          </a:solidFill>
                          <a:effectLst/>
                          <a:latin typeface="+mn-lt"/>
                          <a:ea typeface="+mn-ea"/>
                          <a:cs typeface="+mn-cs"/>
                        </a:rPr>
                        <a:t> </a:t>
                      </a:r>
                      <a:r>
                        <a:rPr lang="es-ES" sz="1800" b="0" i="0" kern="1200" dirty="0" err="1">
                          <a:solidFill>
                            <a:schemeClr val="dk1"/>
                          </a:solidFill>
                          <a:effectLst/>
                          <a:latin typeface="+mn-lt"/>
                          <a:ea typeface="+mn-ea"/>
                          <a:cs typeface="+mn-cs"/>
                        </a:rPr>
                        <a:t>types</a:t>
                      </a:r>
                      <a:r>
                        <a:rPr lang="es-ES" sz="1800" b="0" i="0" kern="1200" dirty="0">
                          <a:solidFill>
                            <a:schemeClr val="dk1"/>
                          </a:solidFill>
                          <a:effectLst/>
                          <a:latin typeface="+mn-lt"/>
                          <a:ea typeface="+mn-ea"/>
                          <a:cs typeface="+mn-cs"/>
                        </a:rPr>
                        <a:t> que se usan como entrada en el perfil técnico.</a:t>
                      </a:r>
                      <a:endParaRPr lang="es-ES" dirty="0">
                        <a:effectLst/>
                      </a:endParaRPr>
                    </a:p>
                  </a:txBody>
                  <a:tcPr/>
                </a:tc>
                <a:extLst>
                  <a:ext uri="{0D108BD9-81ED-4DB2-BD59-A6C34878D82A}">
                    <a16:rowId xmlns:a16="http://schemas.microsoft.com/office/drawing/2014/main" val="3949017139"/>
                  </a:ext>
                </a:extLst>
              </a:tr>
            </a:tbl>
          </a:graphicData>
        </a:graphic>
      </p:graphicFrame>
    </p:spTree>
    <p:extLst>
      <p:ext uri="{BB962C8B-B14F-4D97-AF65-F5344CB8AC3E}">
        <p14:creationId xmlns:p14="http://schemas.microsoft.com/office/powerpoint/2010/main" val="220352169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a 3">
            <a:extLst>
              <a:ext uri="{FF2B5EF4-FFF2-40B4-BE49-F238E27FC236}">
                <a16:creationId xmlns:a16="http://schemas.microsoft.com/office/drawing/2014/main" id="{4D3297F9-4A66-211F-A3C7-1A286CD09BF1}"/>
              </a:ext>
            </a:extLst>
          </p:cNvPr>
          <p:cNvGraphicFramePr>
            <a:graphicFrameLocks noGrp="1"/>
          </p:cNvGraphicFramePr>
          <p:nvPr>
            <p:extLst>
              <p:ext uri="{D42A27DB-BD31-4B8C-83A1-F6EECF244321}">
                <p14:modId xmlns:p14="http://schemas.microsoft.com/office/powerpoint/2010/main" val="3950905962"/>
              </p:ext>
            </p:extLst>
          </p:nvPr>
        </p:nvGraphicFramePr>
        <p:xfrm>
          <a:off x="787400" y="1189566"/>
          <a:ext cx="10617200" cy="5257800"/>
        </p:xfrm>
        <a:graphic>
          <a:graphicData uri="http://schemas.openxmlformats.org/drawingml/2006/table">
            <a:tbl>
              <a:tblPr firstRow="1" bandRow="1">
                <a:tableStyleId>{5C22544A-7EE6-4342-B048-85BDC9FD1C3A}</a:tableStyleId>
              </a:tblPr>
              <a:tblGrid>
                <a:gridCol w="3136900">
                  <a:extLst>
                    <a:ext uri="{9D8B030D-6E8A-4147-A177-3AD203B41FA5}">
                      <a16:colId xmlns:a16="http://schemas.microsoft.com/office/drawing/2014/main" val="112227033"/>
                    </a:ext>
                  </a:extLst>
                </a:gridCol>
                <a:gridCol w="1409700">
                  <a:extLst>
                    <a:ext uri="{9D8B030D-6E8A-4147-A177-3AD203B41FA5}">
                      <a16:colId xmlns:a16="http://schemas.microsoft.com/office/drawing/2014/main" val="1055122339"/>
                    </a:ext>
                  </a:extLst>
                </a:gridCol>
                <a:gridCol w="6070600">
                  <a:extLst>
                    <a:ext uri="{9D8B030D-6E8A-4147-A177-3AD203B41FA5}">
                      <a16:colId xmlns:a16="http://schemas.microsoft.com/office/drawing/2014/main" val="2296169843"/>
                    </a:ext>
                  </a:extLst>
                </a:gridCol>
              </a:tblGrid>
              <a:tr h="370840">
                <a:tc>
                  <a:txBody>
                    <a:bodyPr/>
                    <a:lstStyle/>
                    <a:p>
                      <a:r>
                        <a:rPr lang="es-ES" dirty="0"/>
                        <a:t>Elemento</a:t>
                      </a:r>
                      <a:endParaRPr lang="en-US" dirty="0"/>
                    </a:p>
                  </a:txBody>
                  <a:tcPr/>
                </a:tc>
                <a:tc>
                  <a:txBody>
                    <a:bodyPr/>
                    <a:lstStyle/>
                    <a:p>
                      <a:r>
                        <a:rPr lang="es-ES" dirty="0"/>
                        <a:t>Repeticiones</a:t>
                      </a:r>
                      <a:endParaRPr lang="en-US" dirty="0"/>
                    </a:p>
                  </a:txBody>
                  <a:tcPr/>
                </a:tc>
                <a:tc>
                  <a:txBody>
                    <a:bodyPr/>
                    <a:lstStyle/>
                    <a:p>
                      <a:r>
                        <a:rPr lang="es-ES" dirty="0"/>
                        <a:t>Descripción</a:t>
                      </a:r>
                      <a:endParaRPr lang="en-US" dirty="0"/>
                    </a:p>
                  </a:txBody>
                  <a:tcPr/>
                </a:tc>
                <a:extLst>
                  <a:ext uri="{0D108BD9-81ED-4DB2-BD59-A6C34878D82A}">
                    <a16:rowId xmlns:a16="http://schemas.microsoft.com/office/drawing/2014/main" val="1252414198"/>
                  </a:ext>
                </a:extLst>
              </a:tr>
              <a:tr h="370840">
                <a:tc>
                  <a:txBody>
                    <a:bodyPr/>
                    <a:lstStyle/>
                    <a:p>
                      <a:r>
                        <a:rPr lang="en-US" sz="1800" b="0" i="0" kern="1200" dirty="0" err="1">
                          <a:solidFill>
                            <a:schemeClr val="dk1"/>
                          </a:solidFill>
                          <a:effectLst/>
                          <a:latin typeface="+mn-lt"/>
                          <a:ea typeface="+mn-ea"/>
                          <a:cs typeface="+mn-cs"/>
                        </a:rPr>
                        <a:t>PersistedClaims</a:t>
                      </a:r>
                      <a:endParaRPr lang="en-US" dirty="0"/>
                    </a:p>
                  </a:txBody>
                  <a:tcPr/>
                </a:tc>
                <a:tc>
                  <a:txBody>
                    <a:bodyPr/>
                    <a:lstStyle/>
                    <a:p>
                      <a:r>
                        <a:rPr lang="es-ES" dirty="0"/>
                        <a:t>0:1</a:t>
                      </a:r>
                      <a:endParaRPr lang="en-US" dirty="0"/>
                    </a:p>
                  </a:txBody>
                  <a:tcPr/>
                </a:tc>
                <a:tc>
                  <a:txBody>
                    <a:bodyPr/>
                    <a:lstStyle/>
                    <a:p>
                      <a:pPr algn="l" fontAlgn="t"/>
                      <a:r>
                        <a:rPr lang="es-ES" sz="1800" b="0" i="0" kern="1200" dirty="0">
                          <a:solidFill>
                            <a:schemeClr val="dk1"/>
                          </a:solidFill>
                          <a:effectLst/>
                          <a:latin typeface="+mn-lt"/>
                          <a:ea typeface="+mn-ea"/>
                          <a:cs typeface="+mn-cs"/>
                        </a:rPr>
                        <a:t>Lista de referencias a </a:t>
                      </a:r>
                      <a:r>
                        <a:rPr lang="es-ES" sz="1800" b="0" i="0" kern="1200" dirty="0" err="1">
                          <a:solidFill>
                            <a:schemeClr val="dk1"/>
                          </a:solidFill>
                          <a:effectLst/>
                          <a:latin typeface="+mn-lt"/>
                          <a:ea typeface="+mn-ea"/>
                          <a:cs typeface="+mn-cs"/>
                        </a:rPr>
                        <a:t>claim</a:t>
                      </a:r>
                      <a:r>
                        <a:rPr lang="es-ES" sz="1800" b="0" i="0" kern="1200" dirty="0">
                          <a:solidFill>
                            <a:schemeClr val="dk1"/>
                          </a:solidFill>
                          <a:effectLst/>
                          <a:latin typeface="+mn-lt"/>
                          <a:ea typeface="+mn-ea"/>
                          <a:cs typeface="+mn-cs"/>
                        </a:rPr>
                        <a:t> </a:t>
                      </a:r>
                      <a:r>
                        <a:rPr lang="es-ES" sz="1800" b="0" i="0" kern="1200" dirty="0" err="1">
                          <a:solidFill>
                            <a:schemeClr val="dk1"/>
                          </a:solidFill>
                          <a:effectLst/>
                          <a:latin typeface="+mn-lt"/>
                          <a:ea typeface="+mn-ea"/>
                          <a:cs typeface="+mn-cs"/>
                        </a:rPr>
                        <a:t>types</a:t>
                      </a:r>
                      <a:r>
                        <a:rPr lang="es-ES" sz="1800" b="0" i="0" kern="1200" dirty="0">
                          <a:solidFill>
                            <a:schemeClr val="dk1"/>
                          </a:solidFill>
                          <a:effectLst/>
                          <a:latin typeface="+mn-lt"/>
                          <a:ea typeface="+mn-ea"/>
                          <a:cs typeface="+mn-cs"/>
                        </a:rPr>
                        <a:t> que persisten.</a:t>
                      </a:r>
                      <a:endParaRPr lang="es-ES" dirty="0">
                        <a:effectLst/>
                      </a:endParaRPr>
                    </a:p>
                  </a:txBody>
                  <a:tcPr/>
                </a:tc>
                <a:extLst>
                  <a:ext uri="{0D108BD9-81ED-4DB2-BD59-A6C34878D82A}">
                    <a16:rowId xmlns:a16="http://schemas.microsoft.com/office/drawing/2014/main" val="1448548702"/>
                  </a:ext>
                </a:extLst>
              </a:tr>
              <a:tr h="370840">
                <a:tc>
                  <a:txBody>
                    <a:bodyPr/>
                    <a:lstStyle/>
                    <a:p>
                      <a:r>
                        <a:rPr lang="en-US" sz="1800" b="0" i="0" kern="1200" dirty="0" err="1">
                          <a:solidFill>
                            <a:schemeClr val="dk1"/>
                          </a:solidFill>
                          <a:effectLst/>
                          <a:latin typeface="+mn-lt"/>
                          <a:ea typeface="+mn-ea"/>
                          <a:cs typeface="+mn-cs"/>
                        </a:rPr>
                        <a:t>DisplayClaims</a:t>
                      </a:r>
                      <a:endParaRPr lang="en-US" dirty="0"/>
                    </a:p>
                  </a:txBody>
                  <a:tcPr/>
                </a:tc>
                <a:tc>
                  <a:txBody>
                    <a:bodyPr/>
                    <a:lstStyle/>
                    <a:p>
                      <a:r>
                        <a:rPr lang="es-ES" dirty="0"/>
                        <a:t>0:1</a:t>
                      </a:r>
                      <a:endParaRPr lang="en-US" dirty="0"/>
                    </a:p>
                  </a:txBody>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s-ES" sz="1800" b="0" i="0" kern="1200" dirty="0">
                          <a:solidFill>
                            <a:schemeClr val="dk1"/>
                          </a:solidFill>
                          <a:effectLst/>
                          <a:latin typeface="+mn-lt"/>
                          <a:ea typeface="+mn-ea"/>
                          <a:cs typeface="+mn-cs"/>
                        </a:rPr>
                        <a:t>Lista de referencias a </a:t>
                      </a:r>
                      <a:r>
                        <a:rPr lang="es-ES" sz="1800" b="0" i="0" kern="1200" dirty="0" err="1">
                          <a:solidFill>
                            <a:schemeClr val="dk1"/>
                          </a:solidFill>
                          <a:effectLst/>
                          <a:latin typeface="+mn-lt"/>
                          <a:ea typeface="+mn-ea"/>
                          <a:cs typeface="+mn-cs"/>
                        </a:rPr>
                        <a:t>claim</a:t>
                      </a:r>
                      <a:r>
                        <a:rPr lang="es-ES" sz="1800" b="0" i="0" kern="1200" dirty="0">
                          <a:solidFill>
                            <a:schemeClr val="dk1"/>
                          </a:solidFill>
                          <a:effectLst/>
                          <a:latin typeface="+mn-lt"/>
                          <a:ea typeface="+mn-ea"/>
                          <a:cs typeface="+mn-cs"/>
                        </a:rPr>
                        <a:t> </a:t>
                      </a:r>
                      <a:r>
                        <a:rPr lang="es-ES" sz="1800" b="0" i="0" kern="1200" dirty="0" err="1">
                          <a:solidFill>
                            <a:schemeClr val="dk1"/>
                          </a:solidFill>
                          <a:effectLst/>
                          <a:latin typeface="+mn-lt"/>
                          <a:ea typeface="+mn-ea"/>
                          <a:cs typeface="+mn-cs"/>
                        </a:rPr>
                        <a:t>types</a:t>
                      </a:r>
                      <a:r>
                        <a:rPr lang="es-ES" sz="1800" b="0" i="0" kern="1200" dirty="0">
                          <a:solidFill>
                            <a:schemeClr val="dk1"/>
                          </a:solidFill>
                          <a:effectLst/>
                          <a:latin typeface="+mn-lt"/>
                          <a:ea typeface="+mn-ea"/>
                          <a:cs typeface="+mn-cs"/>
                        </a:rPr>
                        <a:t> que se visualizan.</a:t>
                      </a:r>
                      <a:endParaRPr lang="es-ES" dirty="0">
                        <a:effectLst/>
                      </a:endParaRPr>
                    </a:p>
                  </a:txBody>
                  <a:tcPr/>
                </a:tc>
                <a:extLst>
                  <a:ext uri="{0D108BD9-81ED-4DB2-BD59-A6C34878D82A}">
                    <a16:rowId xmlns:a16="http://schemas.microsoft.com/office/drawing/2014/main" val="4080196417"/>
                  </a:ext>
                </a:extLst>
              </a:tr>
              <a:tr h="370840">
                <a:tc>
                  <a:txBody>
                    <a:bodyPr/>
                    <a:lstStyle/>
                    <a:p>
                      <a:r>
                        <a:rPr lang="en-US" sz="1800" b="0" i="0" kern="1200" dirty="0" err="1">
                          <a:solidFill>
                            <a:schemeClr val="dk1"/>
                          </a:solidFill>
                          <a:effectLst/>
                          <a:latin typeface="+mn-lt"/>
                          <a:ea typeface="+mn-ea"/>
                          <a:cs typeface="+mn-cs"/>
                        </a:rPr>
                        <a:t>OutputClaims</a:t>
                      </a:r>
                      <a:endParaRPr lang="en-US" dirty="0"/>
                    </a:p>
                  </a:txBody>
                  <a:tcPr/>
                </a:tc>
                <a:tc>
                  <a:txBody>
                    <a:bodyPr/>
                    <a:lstStyle/>
                    <a:p>
                      <a:r>
                        <a:rPr lang="es-ES" dirty="0"/>
                        <a:t>0:1</a:t>
                      </a:r>
                      <a:endParaRPr lang="en-US" dirty="0"/>
                    </a:p>
                  </a:txBody>
                  <a:tcPr/>
                </a:tc>
                <a:tc>
                  <a:txBody>
                    <a:bodyPr/>
                    <a:lstStyle/>
                    <a:p>
                      <a:pPr algn="l" fontAlgn="t"/>
                      <a:r>
                        <a:rPr lang="es-ES" sz="1800" b="0" i="0" kern="1200" dirty="0">
                          <a:solidFill>
                            <a:schemeClr val="dk1"/>
                          </a:solidFill>
                          <a:effectLst/>
                          <a:latin typeface="+mn-lt"/>
                          <a:ea typeface="+mn-ea"/>
                          <a:cs typeface="+mn-cs"/>
                        </a:rPr>
                        <a:t>Lista de referencias a </a:t>
                      </a:r>
                      <a:r>
                        <a:rPr lang="es-ES" sz="1800" b="0" i="0" kern="1200" dirty="0" err="1">
                          <a:solidFill>
                            <a:schemeClr val="dk1"/>
                          </a:solidFill>
                          <a:effectLst/>
                          <a:latin typeface="+mn-lt"/>
                          <a:ea typeface="+mn-ea"/>
                          <a:cs typeface="+mn-cs"/>
                        </a:rPr>
                        <a:t>claim</a:t>
                      </a:r>
                      <a:r>
                        <a:rPr lang="es-ES" sz="1800" b="0" i="0" kern="1200" dirty="0">
                          <a:solidFill>
                            <a:schemeClr val="dk1"/>
                          </a:solidFill>
                          <a:effectLst/>
                          <a:latin typeface="+mn-lt"/>
                          <a:ea typeface="+mn-ea"/>
                          <a:cs typeface="+mn-cs"/>
                        </a:rPr>
                        <a:t> </a:t>
                      </a:r>
                      <a:r>
                        <a:rPr lang="es-ES" sz="1800" b="0" i="0" kern="1200" dirty="0" err="1">
                          <a:solidFill>
                            <a:schemeClr val="dk1"/>
                          </a:solidFill>
                          <a:effectLst/>
                          <a:latin typeface="+mn-lt"/>
                          <a:ea typeface="+mn-ea"/>
                          <a:cs typeface="+mn-cs"/>
                        </a:rPr>
                        <a:t>types</a:t>
                      </a:r>
                      <a:r>
                        <a:rPr lang="es-ES" sz="1800" b="0" i="0" kern="1200" dirty="0">
                          <a:solidFill>
                            <a:schemeClr val="dk1"/>
                          </a:solidFill>
                          <a:effectLst/>
                          <a:latin typeface="+mn-lt"/>
                          <a:ea typeface="+mn-ea"/>
                          <a:cs typeface="+mn-cs"/>
                        </a:rPr>
                        <a:t> que se usan como salida.</a:t>
                      </a:r>
                      <a:endParaRPr lang="es-ES" dirty="0">
                        <a:effectLst/>
                      </a:endParaRPr>
                    </a:p>
                  </a:txBody>
                  <a:tcPr/>
                </a:tc>
                <a:extLst>
                  <a:ext uri="{0D108BD9-81ED-4DB2-BD59-A6C34878D82A}">
                    <a16:rowId xmlns:a16="http://schemas.microsoft.com/office/drawing/2014/main" val="428747449"/>
                  </a:ext>
                </a:extLst>
              </a:tr>
              <a:tr h="370840">
                <a:tc>
                  <a:txBody>
                    <a:bodyPr/>
                    <a:lstStyle/>
                    <a:p>
                      <a:r>
                        <a:rPr lang="en-US" sz="1800" b="0" i="0" kern="1200" dirty="0" err="1">
                          <a:solidFill>
                            <a:schemeClr val="dk1"/>
                          </a:solidFill>
                          <a:effectLst/>
                          <a:latin typeface="+mn-lt"/>
                          <a:ea typeface="+mn-ea"/>
                          <a:cs typeface="+mn-cs"/>
                        </a:rPr>
                        <a:t>OutputClaimsTransformations</a:t>
                      </a:r>
                      <a:endParaRPr lang="en-US" dirty="0"/>
                    </a:p>
                  </a:txBody>
                  <a:tcPr/>
                </a:tc>
                <a:tc>
                  <a:txBody>
                    <a:bodyPr/>
                    <a:lstStyle/>
                    <a:p>
                      <a:r>
                        <a:rPr lang="es-ES" dirty="0"/>
                        <a:t>0:1</a:t>
                      </a:r>
                      <a:endParaRPr lang="en-US" dirty="0"/>
                    </a:p>
                  </a:txBody>
                  <a:tcPr/>
                </a:tc>
                <a:tc>
                  <a:txBody>
                    <a:bodyPr/>
                    <a:lstStyle/>
                    <a:p>
                      <a:pPr algn="l" fontAlgn="t"/>
                      <a:r>
                        <a:rPr lang="es-ES" sz="1800" b="0" i="0" kern="1200" dirty="0">
                          <a:solidFill>
                            <a:schemeClr val="dk1"/>
                          </a:solidFill>
                          <a:effectLst/>
                          <a:latin typeface="+mn-lt"/>
                          <a:ea typeface="+mn-ea"/>
                          <a:cs typeface="+mn-cs"/>
                        </a:rPr>
                        <a:t>Referencias a </a:t>
                      </a:r>
                      <a:r>
                        <a:rPr lang="es-ES" sz="1800" b="0" i="0" kern="1200" dirty="0" err="1">
                          <a:solidFill>
                            <a:schemeClr val="dk1"/>
                          </a:solidFill>
                          <a:effectLst/>
                          <a:latin typeface="+mn-lt"/>
                          <a:ea typeface="+mn-ea"/>
                          <a:cs typeface="+mn-cs"/>
                        </a:rPr>
                        <a:t>ClaimsTransformations</a:t>
                      </a:r>
                      <a:r>
                        <a:rPr lang="es-ES" sz="1800" b="0" i="0" kern="1200" dirty="0">
                          <a:solidFill>
                            <a:schemeClr val="dk1"/>
                          </a:solidFill>
                          <a:effectLst/>
                          <a:latin typeface="+mn-lt"/>
                          <a:ea typeface="+mn-ea"/>
                          <a:cs typeface="+mn-cs"/>
                        </a:rPr>
                        <a:t> que van a usarse.</a:t>
                      </a:r>
                      <a:endParaRPr lang="es-ES" dirty="0">
                        <a:effectLst/>
                      </a:endParaRPr>
                    </a:p>
                  </a:txBody>
                  <a:tcPr/>
                </a:tc>
                <a:extLst>
                  <a:ext uri="{0D108BD9-81ED-4DB2-BD59-A6C34878D82A}">
                    <a16:rowId xmlns:a16="http://schemas.microsoft.com/office/drawing/2014/main" val="2691048030"/>
                  </a:ext>
                </a:extLst>
              </a:tr>
              <a:tr h="370840">
                <a:tc>
                  <a:txBody>
                    <a:bodyPr/>
                    <a:lstStyle/>
                    <a:p>
                      <a:r>
                        <a:rPr lang="en-US" sz="1800" b="0" i="0" kern="1200" dirty="0" err="1">
                          <a:solidFill>
                            <a:schemeClr val="dk1"/>
                          </a:solidFill>
                          <a:effectLst/>
                          <a:latin typeface="+mn-lt"/>
                          <a:ea typeface="+mn-ea"/>
                          <a:cs typeface="+mn-cs"/>
                        </a:rPr>
                        <a:t>ValidationTechnicalProfiles</a:t>
                      </a:r>
                      <a:endParaRPr lang="en-US" dirty="0"/>
                    </a:p>
                  </a:txBody>
                  <a:tcPr/>
                </a:tc>
                <a:tc>
                  <a:txBody>
                    <a:bodyPr/>
                    <a:lstStyle/>
                    <a:p>
                      <a:r>
                        <a:rPr lang="es-ES" dirty="0"/>
                        <a:t>0:n</a:t>
                      </a:r>
                      <a:endParaRPr lang="en-US" dirty="0"/>
                    </a:p>
                  </a:txBody>
                  <a:tcPr/>
                </a:tc>
                <a:tc>
                  <a:txBody>
                    <a:bodyPr/>
                    <a:lstStyle/>
                    <a:p>
                      <a:pPr algn="l" fontAlgn="t"/>
                      <a:r>
                        <a:rPr lang="es-ES" sz="1800" b="0" i="0" kern="1200" dirty="0">
                          <a:solidFill>
                            <a:schemeClr val="dk1"/>
                          </a:solidFill>
                          <a:effectLst/>
                          <a:latin typeface="+mn-lt"/>
                          <a:ea typeface="+mn-ea"/>
                          <a:cs typeface="+mn-cs"/>
                        </a:rPr>
                        <a:t>Referencias a Validaciones que se ejecutan.</a:t>
                      </a:r>
                      <a:endParaRPr lang="es-ES" dirty="0">
                        <a:effectLst/>
                      </a:endParaRPr>
                    </a:p>
                  </a:txBody>
                  <a:tcPr/>
                </a:tc>
                <a:extLst>
                  <a:ext uri="{0D108BD9-81ED-4DB2-BD59-A6C34878D82A}">
                    <a16:rowId xmlns:a16="http://schemas.microsoft.com/office/drawing/2014/main" val="3585807832"/>
                  </a:ext>
                </a:extLst>
              </a:tr>
              <a:tr h="370840">
                <a:tc>
                  <a:txBody>
                    <a:bodyPr/>
                    <a:lstStyle/>
                    <a:p>
                      <a:r>
                        <a:rPr lang="en-US" sz="1800" b="0" i="0" kern="1200" dirty="0" err="1">
                          <a:solidFill>
                            <a:schemeClr val="dk1"/>
                          </a:solidFill>
                          <a:effectLst/>
                          <a:latin typeface="+mn-lt"/>
                          <a:ea typeface="+mn-ea"/>
                          <a:cs typeface="+mn-cs"/>
                        </a:rPr>
                        <a:t>SubjectNamingInfo</a:t>
                      </a:r>
                      <a:endParaRPr lang="en-US" dirty="0"/>
                    </a:p>
                  </a:txBody>
                  <a:tcPr/>
                </a:tc>
                <a:tc>
                  <a:txBody>
                    <a:bodyPr/>
                    <a:lstStyle/>
                    <a:p>
                      <a:r>
                        <a:rPr lang="es-ES" dirty="0"/>
                        <a:t>0:1</a:t>
                      </a:r>
                      <a:endParaRPr lang="en-US" dirty="0"/>
                    </a:p>
                  </a:txBody>
                  <a:tcPr/>
                </a:tc>
                <a:tc>
                  <a:txBody>
                    <a:bodyPr/>
                    <a:lstStyle/>
                    <a:p>
                      <a:pPr algn="l" fontAlgn="t"/>
                      <a:r>
                        <a:rPr lang="es-ES" sz="1800" b="0" i="0" kern="1200" dirty="0">
                          <a:solidFill>
                            <a:schemeClr val="dk1"/>
                          </a:solidFill>
                          <a:effectLst/>
                          <a:latin typeface="+mn-lt"/>
                          <a:ea typeface="+mn-ea"/>
                          <a:cs typeface="+mn-cs"/>
                        </a:rPr>
                        <a:t>Control del </a:t>
                      </a:r>
                      <a:r>
                        <a:rPr lang="es-ES" sz="1800" b="0" i="0" kern="1200" dirty="0" err="1">
                          <a:solidFill>
                            <a:schemeClr val="dk1"/>
                          </a:solidFill>
                          <a:effectLst/>
                          <a:latin typeface="+mn-lt"/>
                          <a:ea typeface="+mn-ea"/>
                          <a:cs typeface="+mn-cs"/>
                        </a:rPr>
                        <a:t>Subject</a:t>
                      </a:r>
                      <a:r>
                        <a:rPr lang="es-ES" sz="1800" b="0" i="0" kern="1200" dirty="0">
                          <a:solidFill>
                            <a:schemeClr val="dk1"/>
                          </a:solidFill>
                          <a:effectLst/>
                          <a:latin typeface="+mn-lt"/>
                          <a:ea typeface="+mn-ea"/>
                          <a:cs typeface="+mn-cs"/>
                        </a:rPr>
                        <a:t> </a:t>
                      </a:r>
                      <a:r>
                        <a:rPr lang="es-ES" sz="1800" b="0" i="0" kern="1200" dirty="0" err="1">
                          <a:solidFill>
                            <a:schemeClr val="dk1"/>
                          </a:solidFill>
                          <a:effectLst/>
                          <a:latin typeface="+mn-lt"/>
                          <a:ea typeface="+mn-ea"/>
                          <a:cs typeface="+mn-cs"/>
                        </a:rPr>
                        <a:t>Name</a:t>
                      </a:r>
                      <a:r>
                        <a:rPr lang="es-ES" sz="1800" b="0" i="0" kern="1200" dirty="0">
                          <a:solidFill>
                            <a:schemeClr val="dk1"/>
                          </a:solidFill>
                          <a:effectLst/>
                          <a:latin typeface="+mn-lt"/>
                          <a:ea typeface="+mn-ea"/>
                          <a:cs typeface="+mn-cs"/>
                        </a:rPr>
                        <a:t> en los tokens.</a:t>
                      </a:r>
                      <a:endParaRPr lang="es-ES" dirty="0">
                        <a:effectLst/>
                      </a:endParaRPr>
                    </a:p>
                  </a:txBody>
                  <a:tcPr/>
                </a:tc>
                <a:extLst>
                  <a:ext uri="{0D108BD9-81ED-4DB2-BD59-A6C34878D82A}">
                    <a16:rowId xmlns:a16="http://schemas.microsoft.com/office/drawing/2014/main" val="1357348013"/>
                  </a:ext>
                </a:extLst>
              </a:tr>
              <a:tr h="370840">
                <a:tc>
                  <a:txBody>
                    <a:bodyPr/>
                    <a:lstStyle/>
                    <a:p>
                      <a:r>
                        <a:rPr lang="en-US" sz="1800" b="0" i="0" kern="1200" dirty="0" err="1">
                          <a:solidFill>
                            <a:schemeClr val="dk1"/>
                          </a:solidFill>
                          <a:effectLst/>
                          <a:latin typeface="+mn-lt"/>
                          <a:ea typeface="+mn-ea"/>
                          <a:cs typeface="+mn-cs"/>
                        </a:rPr>
                        <a:t>IncludeInSso</a:t>
                      </a:r>
                      <a:endParaRPr lang="en-US" dirty="0"/>
                    </a:p>
                  </a:txBody>
                  <a:tcPr/>
                </a:tc>
                <a:tc>
                  <a:txBody>
                    <a:bodyPr/>
                    <a:lstStyle/>
                    <a:p>
                      <a:r>
                        <a:rPr lang="es-ES" dirty="0"/>
                        <a:t>0:1</a:t>
                      </a:r>
                      <a:endParaRPr lang="en-US" dirty="0"/>
                    </a:p>
                  </a:txBody>
                  <a:tcPr/>
                </a:tc>
                <a:tc>
                  <a:txBody>
                    <a:bodyPr/>
                    <a:lstStyle/>
                    <a:p>
                      <a:pPr algn="l" fontAlgn="t"/>
                      <a:r>
                        <a:rPr lang="es-ES" dirty="0">
                          <a:effectLst/>
                        </a:rPr>
                        <a:t>Indica si debe aplicar SSO o una interacción explícita.</a:t>
                      </a:r>
                    </a:p>
                  </a:txBody>
                  <a:tcPr/>
                </a:tc>
                <a:extLst>
                  <a:ext uri="{0D108BD9-81ED-4DB2-BD59-A6C34878D82A}">
                    <a16:rowId xmlns:a16="http://schemas.microsoft.com/office/drawing/2014/main" val="3528484752"/>
                  </a:ext>
                </a:extLst>
              </a:tr>
              <a:tr h="370840">
                <a:tc>
                  <a:txBody>
                    <a:bodyPr/>
                    <a:lstStyle/>
                    <a:p>
                      <a:r>
                        <a:rPr lang="en-US" sz="1800" b="0" i="0" kern="1200" dirty="0" err="1">
                          <a:solidFill>
                            <a:schemeClr val="dk1"/>
                          </a:solidFill>
                          <a:effectLst/>
                          <a:latin typeface="+mn-lt"/>
                          <a:ea typeface="+mn-ea"/>
                          <a:cs typeface="+mn-cs"/>
                        </a:rPr>
                        <a:t>IncludeClaimsFromTechnicalProfile</a:t>
                      </a:r>
                      <a:endParaRPr lang="en-US" dirty="0"/>
                    </a:p>
                  </a:txBody>
                  <a:tcPr/>
                </a:tc>
                <a:tc>
                  <a:txBody>
                    <a:bodyPr/>
                    <a:lstStyle/>
                    <a:p>
                      <a:r>
                        <a:rPr lang="es-ES" dirty="0"/>
                        <a:t>0:1</a:t>
                      </a:r>
                      <a:endParaRPr lang="en-US" dirty="0"/>
                    </a:p>
                  </a:txBody>
                  <a:tcPr/>
                </a:tc>
                <a:tc>
                  <a:txBody>
                    <a:bodyPr/>
                    <a:lstStyle/>
                    <a:p>
                      <a:pPr algn="l" fontAlgn="t"/>
                      <a:r>
                        <a:rPr lang="es-ES" sz="1800" b="0" i="0" kern="1200" dirty="0">
                          <a:solidFill>
                            <a:schemeClr val="dk1"/>
                          </a:solidFill>
                          <a:effectLst/>
                          <a:latin typeface="+mn-lt"/>
                          <a:ea typeface="+mn-ea"/>
                          <a:cs typeface="+mn-cs"/>
                        </a:rPr>
                        <a:t>Identificador de </a:t>
                      </a:r>
                      <a:r>
                        <a:rPr lang="es-ES" sz="1800" b="0" i="0" kern="1200" dirty="0" err="1">
                          <a:solidFill>
                            <a:schemeClr val="dk1"/>
                          </a:solidFill>
                          <a:effectLst/>
                          <a:latin typeface="+mn-lt"/>
                          <a:ea typeface="+mn-ea"/>
                          <a:cs typeface="+mn-cs"/>
                        </a:rPr>
                        <a:t>TechnicalProfile</a:t>
                      </a:r>
                      <a:r>
                        <a:rPr lang="es-ES" sz="1800" b="0" i="0" kern="1200" dirty="0">
                          <a:solidFill>
                            <a:schemeClr val="dk1"/>
                          </a:solidFill>
                          <a:effectLst/>
                          <a:latin typeface="+mn-lt"/>
                          <a:ea typeface="+mn-ea"/>
                          <a:cs typeface="+mn-cs"/>
                        </a:rPr>
                        <a:t> para incluir las </a:t>
                      </a:r>
                      <a:r>
                        <a:rPr lang="es-ES" sz="1800" b="0" i="0" kern="1200" dirty="0" err="1">
                          <a:solidFill>
                            <a:schemeClr val="dk1"/>
                          </a:solidFill>
                          <a:effectLst/>
                          <a:latin typeface="+mn-lt"/>
                          <a:ea typeface="+mn-ea"/>
                          <a:cs typeface="+mn-cs"/>
                        </a:rPr>
                        <a:t>claims</a:t>
                      </a:r>
                      <a:r>
                        <a:rPr lang="es-ES" sz="1800" b="0" i="0" kern="1200" dirty="0">
                          <a:solidFill>
                            <a:schemeClr val="dk1"/>
                          </a:solidFill>
                          <a:effectLst/>
                          <a:latin typeface="+mn-lt"/>
                          <a:ea typeface="+mn-ea"/>
                          <a:cs typeface="+mn-cs"/>
                        </a:rPr>
                        <a:t> de entrada o salida.</a:t>
                      </a:r>
                      <a:endParaRPr lang="es-ES" dirty="0">
                        <a:effectLst/>
                      </a:endParaRPr>
                    </a:p>
                  </a:txBody>
                  <a:tcPr/>
                </a:tc>
                <a:extLst>
                  <a:ext uri="{0D108BD9-81ED-4DB2-BD59-A6C34878D82A}">
                    <a16:rowId xmlns:a16="http://schemas.microsoft.com/office/drawing/2014/main" val="2276952166"/>
                  </a:ext>
                </a:extLst>
              </a:tr>
              <a:tr h="370840">
                <a:tc>
                  <a:txBody>
                    <a:bodyPr/>
                    <a:lstStyle/>
                    <a:p>
                      <a:r>
                        <a:rPr lang="en-US" sz="1800" b="0" i="0" kern="1200" dirty="0" err="1">
                          <a:solidFill>
                            <a:schemeClr val="dk1"/>
                          </a:solidFill>
                          <a:effectLst/>
                          <a:latin typeface="+mn-lt"/>
                          <a:ea typeface="+mn-ea"/>
                          <a:cs typeface="+mn-cs"/>
                        </a:rPr>
                        <a:t>IncludeTechnicalProfile</a:t>
                      </a:r>
                      <a:endParaRPr lang="en-US" dirty="0"/>
                    </a:p>
                  </a:txBody>
                  <a:tcPr/>
                </a:tc>
                <a:tc>
                  <a:txBody>
                    <a:bodyPr/>
                    <a:lstStyle/>
                    <a:p>
                      <a:r>
                        <a:rPr lang="es-ES" dirty="0"/>
                        <a:t>0:1</a:t>
                      </a:r>
                      <a:endParaRPr lang="en-US" dirty="0"/>
                    </a:p>
                  </a:txBody>
                  <a:tcPr/>
                </a:tc>
                <a:tc>
                  <a:txBody>
                    <a:bodyPr/>
                    <a:lstStyle/>
                    <a:p>
                      <a:pPr algn="l" fontAlgn="t"/>
                      <a:r>
                        <a:rPr lang="es-ES" sz="1800" b="0" i="0" kern="1200" dirty="0">
                          <a:solidFill>
                            <a:schemeClr val="dk1"/>
                          </a:solidFill>
                          <a:effectLst/>
                          <a:latin typeface="+mn-lt"/>
                          <a:ea typeface="+mn-ea"/>
                          <a:cs typeface="+mn-cs"/>
                        </a:rPr>
                        <a:t>Identificador de </a:t>
                      </a:r>
                      <a:r>
                        <a:rPr lang="es-ES" sz="1800" b="0" i="0" kern="1200" dirty="0" err="1">
                          <a:solidFill>
                            <a:schemeClr val="dk1"/>
                          </a:solidFill>
                          <a:effectLst/>
                          <a:latin typeface="+mn-lt"/>
                          <a:ea typeface="+mn-ea"/>
                          <a:cs typeface="+mn-cs"/>
                        </a:rPr>
                        <a:t>TechnicalProfile</a:t>
                      </a:r>
                      <a:r>
                        <a:rPr lang="es-ES" sz="1800" b="0" i="0" kern="1200" dirty="0">
                          <a:solidFill>
                            <a:schemeClr val="dk1"/>
                          </a:solidFill>
                          <a:effectLst/>
                          <a:latin typeface="+mn-lt"/>
                          <a:ea typeface="+mn-ea"/>
                          <a:cs typeface="+mn-cs"/>
                        </a:rPr>
                        <a:t> cuyos datos quiere agregar a este perfil técnico.</a:t>
                      </a:r>
                      <a:endParaRPr lang="es-ES" dirty="0">
                        <a:effectLst/>
                      </a:endParaRPr>
                    </a:p>
                  </a:txBody>
                  <a:tcPr/>
                </a:tc>
                <a:extLst>
                  <a:ext uri="{0D108BD9-81ED-4DB2-BD59-A6C34878D82A}">
                    <a16:rowId xmlns:a16="http://schemas.microsoft.com/office/drawing/2014/main" val="3657201924"/>
                  </a:ext>
                </a:extLst>
              </a:tr>
              <a:tr h="370840">
                <a:tc>
                  <a:txBody>
                    <a:bodyPr/>
                    <a:lstStyle/>
                    <a:p>
                      <a:r>
                        <a:rPr lang="en-US" sz="1800" b="0" i="0" kern="1200" dirty="0" err="1">
                          <a:solidFill>
                            <a:schemeClr val="dk1"/>
                          </a:solidFill>
                          <a:effectLst/>
                          <a:latin typeface="+mn-lt"/>
                          <a:ea typeface="+mn-ea"/>
                          <a:cs typeface="+mn-cs"/>
                        </a:rPr>
                        <a:t>UseTechnicalProfileForSessionManagement</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0:1</a:t>
                      </a:r>
                      <a:endParaRPr lang="en-US" dirty="0"/>
                    </a:p>
                  </a:txBody>
                  <a:tcPr/>
                </a:tc>
                <a:tc>
                  <a:txBody>
                    <a:bodyPr/>
                    <a:lstStyle/>
                    <a:p>
                      <a:pPr algn="l" fontAlgn="t"/>
                      <a:r>
                        <a:rPr lang="es-ES" dirty="0">
                          <a:effectLst/>
                        </a:rPr>
                        <a:t>Perfil técnico que se usará para la administración de sesiones.</a:t>
                      </a:r>
                    </a:p>
                  </a:txBody>
                  <a:tcPr/>
                </a:tc>
                <a:extLst>
                  <a:ext uri="{0D108BD9-81ED-4DB2-BD59-A6C34878D82A}">
                    <a16:rowId xmlns:a16="http://schemas.microsoft.com/office/drawing/2014/main" val="3949017139"/>
                  </a:ext>
                </a:extLst>
              </a:tr>
              <a:tr h="370840">
                <a:tc>
                  <a:txBody>
                    <a:bodyPr/>
                    <a:lstStyle/>
                    <a:p>
                      <a:r>
                        <a:rPr lang="en-US" sz="1800" b="0" i="0" kern="1200" dirty="0" err="1">
                          <a:solidFill>
                            <a:schemeClr val="dk1"/>
                          </a:solidFill>
                          <a:effectLst/>
                          <a:latin typeface="+mn-lt"/>
                          <a:ea typeface="+mn-ea"/>
                          <a:cs typeface="+mn-cs"/>
                        </a:rPr>
                        <a:t>EnabledForUserJourneys</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0:1</a:t>
                      </a:r>
                      <a:endParaRPr lang="en-US" dirty="0"/>
                    </a:p>
                  </a:txBody>
                  <a:tcPr/>
                </a:tc>
                <a:tc>
                  <a:txBody>
                    <a:bodyPr/>
                    <a:lstStyle/>
                    <a:p>
                      <a:pPr algn="l" fontAlgn="t"/>
                      <a:r>
                        <a:rPr lang="es-ES" dirty="0">
                          <a:effectLst/>
                        </a:rPr>
                        <a:t>Controla si el perfil técnico se ejecuta en una </a:t>
                      </a:r>
                      <a:r>
                        <a:rPr lang="es-ES" dirty="0" err="1">
                          <a:effectLst/>
                        </a:rPr>
                        <a:t>User</a:t>
                      </a:r>
                      <a:r>
                        <a:rPr lang="es-ES" dirty="0">
                          <a:effectLst/>
                        </a:rPr>
                        <a:t> </a:t>
                      </a:r>
                      <a:r>
                        <a:rPr lang="es-ES" dirty="0" err="1">
                          <a:effectLst/>
                        </a:rPr>
                        <a:t>Journey</a:t>
                      </a:r>
                      <a:endParaRPr lang="es-ES" dirty="0">
                        <a:effectLst/>
                      </a:endParaRPr>
                    </a:p>
                  </a:txBody>
                  <a:tcPr/>
                </a:tc>
                <a:extLst>
                  <a:ext uri="{0D108BD9-81ED-4DB2-BD59-A6C34878D82A}">
                    <a16:rowId xmlns:a16="http://schemas.microsoft.com/office/drawing/2014/main" val="855851389"/>
                  </a:ext>
                </a:extLst>
              </a:tr>
            </a:tbl>
          </a:graphicData>
        </a:graphic>
      </p:graphicFrame>
    </p:spTree>
    <p:extLst>
      <p:ext uri="{BB962C8B-B14F-4D97-AF65-F5344CB8AC3E}">
        <p14:creationId xmlns:p14="http://schemas.microsoft.com/office/powerpoint/2010/main" val="416042456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5">
            <a:extLst>
              <a:ext uri="{FF2B5EF4-FFF2-40B4-BE49-F238E27FC236}">
                <a16:creationId xmlns:a16="http://schemas.microsoft.com/office/drawing/2014/main" id="{FE0277EF-34FF-088F-F00F-F8B653D2D8F3}"/>
              </a:ext>
            </a:extLst>
          </p:cNvPr>
          <p:cNvSpPr>
            <a:spLocks noGrp="1"/>
          </p:cNvSpPr>
          <p:nvPr>
            <p:ph type="body" sz="quarter" idx="12"/>
          </p:nvPr>
        </p:nvSpPr>
        <p:spPr>
          <a:xfrm>
            <a:off x="787400" y="1462349"/>
            <a:ext cx="10225616" cy="505305"/>
          </a:xfrm>
        </p:spPr>
        <p:txBody>
          <a:bodyPr/>
          <a:lstStyle/>
          <a:p>
            <a:r>
              <a:rPr lang="es-ES" sz="2400" dirty="0" err="1"/>
              <a:t>Protocol</a:t>
            </a:r>
            <a:endParaRPr lang="en-ES" sz="2400" dirty="0"/>
          </a:p>
          <a:p>
            <a:endParaRPr lang="en-ES" sz="2400" dirty="0"/>
          </a:p>
        </p:txBody>
      </p:sp>
      <p:graphicFrame>
        <p:nvGraphicFramePr>
          <p:cNvPr id="4" name="Tabla 3">
            <a:extLst>
              <a:ext uri="{FF2B5EF4-FFF2-40B4-BE49-F238E27FC236}">
                <a16:creationId xmlns:a16="http://schemas.microsoft.com/office/drawing/2014/main" id="{CB8FE609-48E5-2E2B-922C-0A9A0C459D7B}"/>
              </a:ext>
            </a:extLst>
          </p:cNvPr>
          <p:cNvGraphicFramePr>
            <a:graphicFrameLocks noGrp="1"/>
          </p:cNvGraphicFramePr>
          <p:nvPr>
            <p:extLst>
              <p:ext uri="{D42A27DB-BD31-4B8C-83A1-F6EECF244321}">
                <p14:modId xmlns:p14="http://schemas.microsoft.com/office/powerpoint/2010/main" val="2199239283"/>
              </p:ext>
            </p:extLst>
          </p:nvPr>
        </p:nvGraphicFramePr>
        <p:xfrm>
          <a:off x="787400" y="2142067"/>
          <a:ext cx="10617200" cy="2473960"/>
        </p:xfrm>
        <a:graphic>
          <a:graphicData uri="http://schemas.openxmlformats.org/drawingml/2006/table">
            <a:tbl>
              <a:tblPr firstRow="1" bandRow="1">
                <a:tableStyleId>{5C22544A-7EE6-4342-B048-85BDC9FD1C3A}</a:tableStyleId>
              </a:tblPr>
              <a:tblGrid>
                <a:gridCol w="3136900">
                  <a:extLst>
                    <a:ext uri="{9D8B030D-6E8A-4147-A177-3AD203B41FA5}">
                      <a16:colId xmlns:a16="http://schemas.microsoft.com/office/drawing/2014/main" val="112227033"/>
                    </a:ext>
                  </a:extLst>
                </a:gridCol>
                <a:gridCol w="1320800">
                  <a:extLst>
                    <a:ext uri="{9D8B030D-6E8A-4147-A177-3AD203B41FA5}">
                      <a16:colId xmlns:a16="http://schemas.microsoft.com/office/drawing/2014/main" val="1055122339"/>
                    </a:ext>
                  </a:extLst>
                </a:gridCol>
                <a:gridCol w="6159500">
                  <a:extLst>
                    <a:ext uri="{9D8B030D-6E8A-4147-A177-3AD203B41FA5}">
                      <a16:colId xmlns:a16="http://schemas.microsoft.com/office/drawing/2014/main" val="2296169843"/>
                    </a:ext>
                  </a:extLst>
                </a:gridCol>
              </a:tblGrid>
              <a:tr h="370840">
                <a:tc>
                  <a:txBody>
                    <a:bodyPr/>
                    <a:lstStyle/>
                    <a:p>
                      <a:r>
                        <a:rPr lang="es-ES" dirty="0"/>
                        <a:t>Atributo</a:t>
                      </a:r>
                      <a:endParaRPr lang="en-US" dirty="0"/>
                    </a:p>
                  </a:txBody>
                  <a:tcPr/>
                </a:tc>
                <a:tc>
                  <a:txBody>
                    <a:bodyPr/>
                    <a:lstStyle/>
                    <a:p>
                      <a:r>
                        <a:rPr lang="es-ES" dirty="0"/>
                        <a:t>Obligatorio</a:t>
                      </a:r>
                      <a:endParaRPr lang="en-US" dirty="0"/>
                    </a:p>
                  </a:txBody>
                  <a:tcPr/>
                </a:tc>
                <a:tc>
                  <a:txBody>
                    <a:bodyPr/>
                    <a:lstStyle/>
                    <a:p>
                      <a:r>
                        <a:rPr lang="es-ES" dirty="0"/>
                        <a:t>Descripción</a:t>
                      </a:r>
                      <a:endParaRPr lang="en-US" dirty="0"/>
                    </a:p>
                  </a:txBody>
                  <a:tcPr/>
                </a:tc>
                <a:extLst>
                  <a:ext uri="{0D108BD9-81ED-4DB2-BD59-A6C34878D82A}">
                    <a16:rowId xmlns:a16="http://schemas.microsoft.com/office/drawing/2014/main" val="1252414198"/>
                  </a:ext>
                </a:extLst>
              </a:tr>
              <a:tr h="370840">
                <a:tc>
                  <a:txBody>
                    <a:bodyPr/>
                    <a:lstStyle/>
                    <a:p>
                      <a:r>
                        <a:rPr lang="es-ES" sz="1800" b="0" i="0" kern="1200" dirty="0">
                          <a:solidFill>
                            <a:schemeClr val="dk1"/>
                          </a:solidFill>
                          <a:effectLst/>
                          <a:latin typeface="+mn-lt"/>
                          <a:ea typeface="+mn-ea"/>
                          <a:cs typeface="+mn-cs"/>
                        </a:rPr>
                        <a:t>N</a:t>
                      </a:r>
                      <a:r>
                        <a:rPr lang="en-US" sz="1800" b="0" i="0" kern="1200" dirty="0" err="1">
                          <a:solidFill>
                            <a:schemeClr val="dk1"/>
                          </a:solidFill>
                          <a:effectLst/>
                          <a:latin typeface="+mn-lt"/>
                          <a:ea typeface="+mn-ea"/>
                          <a:cs typeface="+mn-cs"/>
                        </a:rPr>
                        <a:t>ame</a:t>
                      </a:r>
                      <a:endParaRPr lang="en-US" dirty="0"/>
                    </a:p>
                  </a:txBody>
                  <a:tcPr/>
                </a:tc>
                <a:tc>
                  <a:txBody>
                    <a:bodyPr/>
                    <a:lstStyle/>
                    <a:p>
                      <a:r>
                        <a:rPr lang="es-ES" dirty="0"/>
                        <a:t>Sí</a:t>
                      </a:r>
                      <a:endParaRPr lang="en-US" dirty="0"/>
                    </a:p>
                  </a:txBody>
                  <a:tcPr/>
                </a:tc>
                <a:tc>
                  <a:txBody>
                    <a:bodyPr/>
                    <a:lstStyle/>
                    <a:p>
                      <a:pPr algn="l" fontAlgn="t"/>
                      <a:r>
                        <a:rPr lang="es-ES" sz="1800" b="0" i="0" kern="1200" dirty="0">
                          <a:solidFill>
                            <a:schemeClr val="dk1"/>
                          </a:solidFill>
                          <a:effectLst/>
                          <a:latin typeface="+mn-lt"/>
                          <a:ea typeface="+mn-ea"/>
                          <a:cs typeface="+mn-cs"/>
                        </a:rPr>
                        <a:t>Nombre de un protocolo válido admitido por Azure AD B2C que se usará como parte del perfil técnico. Los valores posibles son </a:t>
                      </a:r>
                      <a:r>
                        <a:rPr lang="es-ES" dirty="0"/>
                        <a:t>OAuth1</a:t>
                      </a:r>
                      <a:r>
                        <a:rPr lang="es-ES" sz="1800" b="0" i="0" kern="1200" dirty="0">
                          <a:solidFill>
                            <a:schemeClr val="dk1"/>
                          </a:solidFill>
                          <a:effectLst/>
                          <a:latin typeface="+mn-lt"/>
                          <a:ea typeface="+mn-ea"/>
                          <a:cs typeface="+mn-cs"/>
                        </a:rPr>
                        <a:t>, </a:t>
                      </a:r>
                      <a:r>
                        <a:rPr lang="es-ES" dirty="0"/>
                        <a:t>OAuth2</a:t>
                      </a:r>
                      <a:r>
                        <a:rPr lang="es-ES" sz="1800" b="0" i="0" kern="1200" dirty="0">
                          <a:solidFill>
                            <a:schemeClr val="dk1"/>
                          </a:solidFill>
                          <a:effectLst/>
                          <a:latin typeface="+mn-lt"/>
                          <a:ea typeface="+mn-ea"/>
                          <a:cs typeface="+mn-cs"/>
                        </a:rPr>
                        <a:t>, </a:t>
                      </a:r>
                      <a:r>
                        <a:rPr lang="es-ES" dirty="0"/>
                        <a:t>SAML2</a:t>
                      </a:r>
                      <a:r>
                        <a:rPr lang="es-ES" sz="1800" b="0" i="0" kern="1200" dirty="0">
                          <a:solidFill>
                            <a:schemeClr val="dk1"/>
                          </a:solidFill>
                          <a:effectLst/>
                          <a:latin typeface="+mn-lt"/>
                          <a:ea typeface="+mn-ea"/>
                          <a:cs typeface="+mn-cs"/>
                        </a:rPr>
                        <a:t>, </a:t>
                      </a:r>
                      <a:r>
                        <a:rPr lang="es-ES" dirty="0" err="1"/>
                        <a:t>OpenIdConnect</a:t>
                      </a:r>
                      <a:r>
                        <a:rPr lang="es-ES" sz="1800" b="0" i="0" kern="1200" dirty="0">
                          <a:solidFill>
                            <a:schemeClr val="dk1"/>
                          </a:solidFill>
                          <a:effectLst/>
                          <a:latin typeface="+mn-lt"/>
                          <a:ea typeface="+mn-ea"/>
                          <a:cs typeface="+mn-cs"/>
                        </a:rPr>
                        <a:t>, </a:t>
                      </a:r>
                      <a:r>
                        <a:rPr lang="es-ES" dirty="0" err="1"/>
                        <a:t>Proprietary</a:t>
                      </a:r>
                      <a:r>
                        <a:rPr lang="es-ES" sz="1800" b="0" i="0" kern="1200" dirty="0">
                          <a:solidFill>
                            <a:schemeClr val="dk1"/>
                          </a:solidFill>
                          <a:effectLst/>
                          <a:latin typeface="+mn-lt"/>
                          <a:ea typeface="+mn-ea"/>
                          <a:cs typeface="+mn-cs"/>
                        </a:rPr>
                        <a:t> o </a:t>
                      </a:r>
                      <a:r>
                        <a:rPr lang="es-ES" dirty="0" err="1"/>
                        <a:t>None</a:t>
                      </a:r>
                      <a:r>
                        <a:rPr lang="es-ES" sz="1800" b="0" i="0" kern="1200" dirty="0">
                          <a:solidFill>
                            <a:schemeClr val="dk1"/>
                          </a:solidFill>
                          <a:effectLst/>
                          <a:latin typeface="+mn-lt"/>
                          <a:ea typeface="+mn-ea"/>
                          <a:cs typeface="+mn-cs"/>
                        </a:rPr>
                        <a:t>.</a:t>
                      </a:r>
                    </a:p>
                  </a:txBody>
                  <a:tcPr/>
                </a:tc>
                <a:extLst>
                  <a:ext uri="{0D108BD9-81ED-4DB2-BD59-A6C34878D82A}">
                    <a16:rowId xmlns:a16="http://schemas.microsoft.com/office/drawing/2014/main" val="1448548702"/>
                  </a:ext>
                </a:extLst>
              </a:tr>
              <a:tr h="370840">
                <a:tc>
                  <a:txBody>
                    <a:bodyPr/>
                    <a:lstStyle/>
                    <a:p>
                      <a:r>
                        <a:rPr lang="es-ES" sz="1800" b="0" i="0" kern="1200" dirty="0">
                          <a:solidFill>
                            <a:schemeClr val="dk1"/>
                          </a:solidFill>
                          <a:effectLst/>
                          <a:latin typeface="+mn-lt"/>
                          <a:ea typeface="+mn-ea"/>
                          <a:cs typeface="+mn-cs"/>
                        </a:rPr>
                        <a:t>H</a:t>
                      </a:r>
                      <a:r>
                        <a:rPr lang="en-US" sz="1800" b="0" i="0" kern="1200" dirty="0" err="1">
                          <a:solidFill>
                            <a:schemeClr val="dk1"/>
                          </a:solidFill>
                          <a:effectLst/>
                          <a:latin typeface="+mn-lt"/>
                          <a:ea typeface="+mn-ea"/>
                          <a:cs typeface="+mn-cs"/>
                        </a:rPr>
                        <a:t>andler</a:t>
                      </a:r>
                      <a:endParaRPr lang="en-US" dirty="0"/>
                    </a:p>
                  </a:txBody>
                  <a:tcPr/>
                </a:tc>
                <a:tc>
                  <a:txBody>
                    <a:bodyPr/>
                    <a:lstStyle/>
                    <a:p>
                      <a:r>
                        <a:rPr lang="es-ES" dirty="0"/>
                        <a:t>No</a:t>
                      </a:r>
                      <a:endParaRPr lang="en-US" dirty="0"/>
                    </a:p>
                  </a:txBody>
                  <a:tcPr/>
                </a:tc>
                <a:tc>
                  <a:txBody>
                    <a:bodyPr/>
                    <a:lstStyle/>
                    <a:p>
                      <a:r>
                        <a:rPr lang="es-ES" sz="1800" b="0" i="0" kern="1200" dirty="0">
                          <a:solidFill>
                            <a:schemeClr val="dk1"/>
                          </a:solidFill>
                          <a:effectLst/>
                          <a:latin typeface="+mn-lt"/>
                          <a:ea typeface="+mn-ea"/>
                          <a:cs typeface="+mn-cs"/>
                        </a:rPr>
                        <a:t>Cuando el nombre del protocolo se establece en </a:t>
                      </a:r>
                      <a:r>
                        <a:rPr lang="es-ES" dirty="0" err="1"/>
                        <a:t>Proprietary</a:t>
                      </a:r>
                      <a:r>
                        <a:rPr lang="es-ES" sz="1800" b="0" i="0" kern="1200" dirty="0">
                          <a:solidFill>
                            <a:schemeClr val="dk1"/>
                          </a:solidFill>
                          <a:effectLst/>
                          <a:latin typeface="+mn-lt"/>
                          <a:ea typeface="+mn-ea"/>
                          <a:cs typeface="+mn-cs"/>
                        </a:rPr>
                        <a:t>, especifica el nombre del ensamblado que usará Azure AD B2C para determinar el controlador de protocolo.</a:t>
                      </a:r>
                      <a:endParaRPr lang="en-US" dirty="0"/>
                    </a:p>
                  </a:txBody>
                  <a:tcPr/>
                </a:tc>
                <a:extLst>
                  <a:ext uri="{0D108BD9-81ED-4DB2-BD59-A6C34878D82A}">
                    <a16:rowId xmlns:a16="http://schemas.microsoft.com/office/drawing/2014/main" val="1587379269"/>
                  </a:ext>
                </a:extLst>
              </a:tr>
            </a:tbl>
          </a:graphicData>
        </a:graphic>
      </p:graphicFrame>
    </p:spTree>
    <p:extLst>
      <p:ext uri="{BB962C8B-B14F-4D97-AF65-F5344CB8AC3E}">
        <p14:creationId xmlns:p14="http://schemas.microsoft.com/office/powerpoint/2010/main" val="364706387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7CEA14-F63A-6640-8006-6F814BD0CCE2}"/>
              </a:ext>
            </a:extLst>
          </p:cNvPr>
          <p:cNvSpPr>
            <a:spLocks noGrp="1"/>
          </p:cNvSpPr>
          <p:nvPr>
            <p:ph type="body" sz="quarter" idx="12"/>
          </p:nvPr>
        </p:nvSpPr>
        <p:spPr/>
        <p:txBody>
          <a:bodyPr/>
          <a:lstStyle/>
          <a:p>
            <a:r>
              <a:rPr lang="es-ES" dirty="0" err="1"/>
              <a:t>Metadata</a:t>
            </a:r>
            <a:endParaRPr lang="en-ES" dirty="0"/>
          </a:p>
          <a:p>
            <a:endParaRPr lang="en-ES" dirty="0"/>
          </a:p>
        </p:txBody>
      </p:sp>
      <p:sp>
        <p:nvSpPr>
          <p:cNvPr id="7" name="Text Placeholder 6">
            <a:extLst>
              <a:ext uri="{FF2B5EF4-FFF2-40B4-BE49-F238E27FC236}">
                <a16:creationId xmlns:a16="http://schemas.microsoft.com/office/drawing/2014/main" id="{88F0ABE9-89D2-3541-9A53-F16E26E300AA}"/>
              </a:ext>
            </a:extLst>
          </p:cNvPr>
          <p:cNvSpPr>
            <a:spLocks noGrp="1"/>
          </p:cNvSpPr>
          <p:nvPr>
            <p:ph type="body" sz="quarter" idx="15"/>
          </p:nvPr>
        </p:nvSpPr>
        <p:spPr>
          <a:xfrm>
            <a:off x="88900" y="2788920"/>
            <a:ext cx="12204700" cy="3556317"/>
          </a:xfrm>
        </p:spPr>
        <p:txBody>
          <a:bodyPr/>
          <a:lstStyle/>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"Facebook-OAUTH"</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Metadata</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Item</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Key</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ProviderName</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r>
              <a:rPr lang="en-US" b="0" dirty="0" err="1">
                <a:solidFill>
                  <a:srgbClr val="D4D4D4"/>
                </a:solidFill>
                <a:effectLst/>
                <a:latin typeface="Consolas" panose="020B0609020204030204" pitchFamily="49" charset="0"/>
              </a:rPr>
              <a:t>facebook</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Item</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Item</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Key</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authorization_endpoint</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r>
              <a:rPr lang="en-US" b="0" dirty="0">
                <a:solidFill>
                  <a:srgbClr val="D4D4D4"/>
                </a:solidFill>
                <a:effectLst/>
                <a:latin typeface="Consolas" panose="020B0609020204030204" pitchFamily="49" charset="0"/>
              </a:rPr>
              <a:t>https://www.facebook.com/dialog/oauth</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Item</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Item</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Key</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AccessTokenEndpoint</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r>
              <a:rPr lang="en-US" b="0" dirty="0">
                <a:solidFill>
                  <a:srgbClr val="D4D4D4"/>
                </a:solidFill>
                <a:effectLst/>
                <a:latin typeface="Consolas" panose="020B0609020204030204" pitchFamily="49" charset="0"/>
              </a:rPr>
              <a:t>https://graph.facebook.com/oauth/access_token</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Item</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Item</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Key</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HttpBinding</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r>
              <a:rPr lang="en-US" b="0" dirty="0">
                <a:solidFill>
                  <a:srgbClr val="D4D4D4"/>
                </a:solidFill>
                <a:effectLst/>
                <a:latin typeface="Consolas" panose="020B0609020204030204" pitchFamily="49" charset="0"/>
              </a:rPr>
              <a:t>GET</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Item</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Item</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Key</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UsePolicyInRedirectUri</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r>
              <a:rPr lang="en-US" b="0" dirty="0">
                <a:solidFill>
                  <a:srgbClr val="D4D4D4"/>
                </a:solidFill>
                <a:effectLst/>
                <a:latin typeface="Consolas" panose="020B0609020204030204" pitchFamily="49" charset="0"/>
              </a:rPr>
              <a:t>0</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Item</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Metadata</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30974707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7CEA14-F63A-6640-8006-6F814BD0CCE2}"/>
              </a:ext>
            </a:extLst>
          </p:cNvPr>
          <p:cNvSpPr>
            <a:spLocks noGrp="1"/>
          </p:cNvSpPr>
          <p:nvPr>
            <p:ph type="body" sz="quarter" idx="12"/>
          </p:nvPr>
        </p:nvSpPr>
        <p:spPr/>
        <p:txBody>
          <a:bodyPr/>
          <a:lstStyle/>
          <a:p>
            <a:r>
              <a:rPr lang="en-US" b="1" i="0" dirty="0">
                <a:solidFill>
                  <a:srgbClr val="171717"/>
                </a:solidFill>
                <a:effectLst/>
                <a:latin typeface="Segoe UI" panose="020B0502040204020203" pitchFamily="34" charset="0"/>
              </a:rPr>
              <a:t>Cryptographic keys</a:t>
            </a:r>
          </a:p>
          <a:p>
            <a:endParaRPr lang="en-ES" dirty="0"/>
          </a:p>
          <a:p>
            <a:endParaRPr lang="en-ES" dirty="0"/>
          </a:p>
        </p:txBody>
      </p:sp>
      <p:sp>
        <p:nvSpPr>
          <p:cNvPr id="7" name="Text Placeholder 6">
            <a:extLst>
              <a:ext uri="{FF2B5EF4-FFF2-40B4-BE49-F238E27FC236}">
                <a16:creationId xmlns:a16="http://schemas.microsoft.com/office/drawing/2014/main" id="{88F0ABE9-89D2-3541-9A53-F16E26E300AA}"/>
              </a:ext>
            </a:extLst>
          </p:cNvPr>
          <p:cNvSpPr>
            <a:spLocks noGrp="1"/>
          </p:cNvSpPr>
          <p:nvPr>
            <p:ph type="body" sz="quarter" idx="15"/>
          </p:nvPr>
        </p:nvSpPr>
        <p:spPr>
          <a:xfrm>
            <a:off x="88900" y="2788920"/>
            <a:ext cx="12204700" cy="3556317"/>
          </a:xfrm>
        </p:spPr>
        <p:txBody>
          <a:bodyPr/>
          <a:lstStyle/>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JwtIssuer</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CryptographicKeys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Key</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issuer_secret</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StorageReferenceId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"B2C_1A_TokenSigningKeyContainer"</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Key</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issuer_refresh_token_key</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StorageReferenceId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"B2C_1A_TokenEncryptionKeyContainer"</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CryptographicKeys</a:t>
            </a:r>
            <a:r>
              <a:rPr lang="en-US" b="0" dirty="0">
                <a:solidFill>
                  <a:srgbClr val="808080"/>
                </a:solidFill>
                <a:effectLst/>
                <a:latin typeface="Consolas" panose="020B0609020204030204" pitchFamily="49" charset="0"/>
              </a:rPr>
              <a:t>&gt;</a:t>
            </a:r>
          </a:p>
          <a:p>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421828407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7CEA14-F63A-6640-8006-6F814BD0CCE2}"/>
              </a:ext>
            </a:extLst>
          </p:cNvPr>
          <p:cNvSpPr>
            <a:spLocks noGrp="1"/>
          </p:cNvSpPr>
          <p:nvPr>
            <p:ph type="body" sz="quarter" idx="12"/>
          </p:nvPr>
        </p:nvSpPr>
        <p:spPr/>
        <p:txBody>
          <a:bodyPr/>
          <a:lstStyle/>
          <a:p>
            <a:pPr algn="l"/>
            <a:r>
              <a:rPr lang="en-US" b="1" i="0" dirty="0" err="1">
                <a:solidFill>
                  <a:srgbClr val="171717"/>
                </a:solidFill>
                <a:effectLst/>
                <a:latin typeface="Segoe UI" panose="020B0502040204020203" pitchFamily="34" charset="0"/>
              </a:rPr>
              <a:t>InputClaimsTransformation</a:t>
            </a:r>
            <a:endParaRPr lang="en-US" b="1" i="0" dirty="0">
              <a:solidFill>
                <a:srgbClr val="171717"/>
              </a:solidFill>
              <a:effectLst/>
              <a:latin typeface="Segoe UI" panose="020B0502040204020203" pitchFamily="34" charset="0"/>
            </a:endParaRPr>
          </a:p>
          <a:p>
            <a:endParaRPr lang="en-ES" dirty="0"/>
          </a:p>
          <a:p>
            <a:endParaRPr lang="en-ES" dirty="0"/>
          </a:p>
        </p:txBody>
      </p:sp>
      <p:sp>
        <p:nvSpPr>
          <p:cNvPr id="7" name="Text Placeholder 6">
            <a:extLst>
              <a:ext uri="{FF2B5EF4-FFF2-40B4-BE49-F238E27FC236}">
                <a16:creationId xmlns:a16="http://schemas.microsoft.com/office/drawing/2014/main" id="{88F0ABE9-89D2-3541-9A53-F16E26E300AA}"/>
              </a:ext>
            </a:extLst>
          </p:cNvPr>
          <p:cNvSpPr>
            <a:spLocks noGrp="1"/>
          </p:cNvSpPr>
          <p:nvPr>
            <p:ph type="body" sz="quarter" idx="15"/>
          </p:nvPr>
        </p:nvSpPr>
        <p:spPr>
          <a:xfrm>
            <a:off x="88900" y="2788920"/>
            <a:ext cx="12204700" cy="3556317"/>
          </a:xfrm>
        </p:spPr>
        <p:txBody>
          <a:bodyPr/>
          <a:lstStyle/>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"AAD-</a:t>
            </a:r>
            <a:r>
              <a:rPr lang="en-US" b="0" dirty="0" err="1">
                <a:solidFill>
                  <a:srgbClr val="CE9178"/>
                </a:solidFill>
                <a:effectLst/>
                <a:latin typeface="Consolas" panose="020B0609020204030204" pitchFamily="49" charset="0"/>
              </a:rPr>
              <a:t>UserWriteUsingAlternativeSecurityId</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InputClaimsTransformations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InputClaimsTransformation</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CreateOtherMailsFromEmail</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InputClaimsTransformations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PersistedClaims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PersistedClaim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alternativeSecurityId</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PersistedClaim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userPrincipalName</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PersistedClaim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mailNickName</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DefaultValue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"unknown"</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PersistedClaim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displayName</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DefaultValue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"unknown"</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PersistedClaim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otherMails</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PersistedClaim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givenName</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PersistedClaim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"surname"</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PersistedClaims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p>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71844313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7CEA14-F63A-6640-8006-6F814BD0CCE2}"/>
              </a:ext>
            </a:extLst>
          </p:cNvPr>
          <p:cNvSpPr>
            <a:spLocks noGrp="1"/>
          </p:cNvSpPr>
          <p:nvPr>
            <p:ph type="body" sz="quarter" idx="12"/>
          </p:nvPr>
        </p:nvSpPr>
        <p:spPr/>
        <p:txBody>
          <a:bodyPr/>
          <a:lstStyle/>
          <a:p>
            <a:pPr algn="l"/>
            <a:r>
              <a:rPr lang="en-US" b="1" i="0" dirty="0" err="1">
                <a:solidFill>
                  <a:srgbClr val="171717"/>
                </a:solidFill>
                <a:effectLst/>
                <a:latin typeface="Segoe UI" panose="020B0502040204020203" pitchFamily="34" charset="0"/>
              </a:rPr>
              <a:t>InputClaims</a:t>
            </a:r>
            <a:endParaRPr lang="en-US" b="1" i="0" dirty="0">
              <a:solidFill>
                <a:srgbClr val="171717"/>
              </a:solidFill>
              <a:effectLst/>
              <a:latin typeface="Segoe UI" panose="020B0502040204020203" pitchFamily="34" charset="0"/>
            </a:endParaRPr>
          </a:p>
          <a:p>
            <a:endParaRPr lang="en-ES" dirty="0"/>
          </a:p>
          <a:p>
            <a:endParaRPr lang="en-ES" dirty="0"/>
          </a:p>
        </p:txBody>
      </p:sp>
      <p:sp>
        <p:nvSpPr>
          <p:cNvPr id="7" name="Text Placeholder 6">
            <a:extLst>
              <a:ext uri="{FF2B5EF4-FFF2-40B4-BE49-F238E27FC236}">
                <a16:creationId xmlns:a16="http://schemas.microsoft.com/office/drawing/2014/main" id="{88F0ABE9-89D2-3541-9A53-F16E26E300AA}"/>
              </a:ext>
            </a:extLst>
          </p:cNvPr>
          <p:cNvSpPr>
            <a:spLocks noGrp="1"/>
          </p:cNvSpPr>
          <p:nvPr>
            <p:ph type="body" sz="quarter" idx="15"/>
          </p:nvPr>
        </p:nvSpPr>
        <p:spPr>
          <a:xfrm>
            <a:off x="-279400" y="2776220"/>
            <a:ext cx="12992100" cy="3556317"/>
          </a:xfrm>
        </p:spPr>
        <p:txBody>
          <a:bodyPr/>
          <a:lstStyle/>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"login-</a:t>
            </a:r>
            <a:r>
              <a:rPr lang="en-US" b="0" dirty="0" err="1">
                <a:solidFill>
                  <a:srgbClr val="CE9178"/>
                </a:solidFill>
                <a:effectLst/>
                <a:latin typeface="Consolas" panose="020B0609020204030204" pitchFamily="49" charset="0"/>
              </a:rPr>
              <a:t>NonInteractive</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InputClaims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InputClaim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signInName</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PartnerClaimType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"username"</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Required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"true"</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InputClaim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"password"</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Required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"true"</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InputClaim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grant_type</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DefaultValue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"password"</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AlwaysUseDefaultValue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"true"</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InputClaim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"scope"</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DefaultValue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openid</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AlwaysUseDefaultValue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"true"</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InputClaim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nca</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PartnerClaimType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nca</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DefaultValue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"1"</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InputClaims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OutputClaims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OutputClaim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objectId</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PartnerClaimType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oid</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OutputClaim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tenantId</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PartnerClaimType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tid</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OutputClaims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427667967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7CEA14-F63A-6640-8006-6F814BD0CCE2}"/>
              </a:ext>
            </a:extLst>
          </p:cNvPr>
          <p:cNvSpPr>
            <a:spLocks noGrp="1"/>
          </p:cNvSpPr>
          <p:nvPr>
            <p:ph type="body" sz="quarter" idx="12"/>
          </p:nvPr>
        </p:nvSpPr>
        <p:spPr/>
        <p:txBody>
          <a:bodyPr/>
          <a:lstStyle/>
          <a:p>
            <a:pPr algn="l"/>
            <a:r>
              <a:rPr lang="en-US" b="1" i="0" dirty="0" err="1">
                <a:solidFill>
                  <a:srgbClr val="171717"/>
                </a:solidFill>
                <a:effectLst/>
                <a:latin typeface="Segoe UI" panose="020B0502040204020203" pitchFamily="34" charset="0"/>
              </a:rPr>
              <a:t>DisplayClaims</a:t>
            </a:r>
            <a:endParaRPr lang="en-US" b="1" i="0" dirty="0">
              <a:solidFill>
                <a:srgbClr val="171717"/>
              </a:solidFill>
              <a:effectLst/>
              <a:latin typeface="Segoe UI" panose="020B0502040204020203" pitchFamily="34" charset="0"/>
            </a:endParaRPr>
          </a:p>
          <a:p>
            <a:endParaRPr lang="en-ES" dirty="0"/>
          </a:p>
          <a:p>
            <a:endParaRPr lang="en-ES" dirty="0"/>
          </a:p>
        </p:txBody>
      </p:sp>
      <p:sp>
        <p:nvSpPr>
          <p:cNvPr id="7" name="Text Placeholder 6">
            <a:extLst>
              <a:ext uri="{FF2B5EF4-FFF2-40B4-BE49-F238E27FC236}">
                <a16:creationId xmlns:a16="http://schemas.microsoft.com/office/drawing/2014/main" id="{88F0ABE9-89D2-3541-9A53-F16E26E300AA}"/>
              </a:ext>
            </a:extLst>
          </p:cNvPr>
          <p:cNvSpPr>
            <a:spLocks noGrp="1"/>
          </p:cNvSpPr>
          <p:nvPr>
            <p:ph type="body" sz="quarter" idx="15"/>
          </p:nvPr>
        </p:nvSpPr>
        <p:spPr>
          <a:xfrm>
            <a:off x="-279400" y="2776220"/>
            <a:ext cx="12992100" cy="3556317"/>
          </a:xfrm>
        </p:spPr>
        <p:txBody>
          <a:bodyPr/>
          <a:lstStyle/>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"Id"</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DisplayClaims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DisplayClaim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DisplayControlReferenceId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emailVerificationControl</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DisplayClaim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displayName</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Required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"true"</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DisplayClaim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givenName</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Required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"true"</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DisplayClaim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surName</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Required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"true"</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DisplayClaim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DisplayControlReferenceId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phoneVerificationControl</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DisplayClaim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newPassword</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Required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"true"</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DisplayClaim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reenterPassword</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Required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"true"</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DisplayClaims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endParaRPr lang="en-US" b="0" u="sng"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66473857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7CEA14-F63A-6640-8006-6F814BD0CCE2}"/>
              </a:ext>
            </a:extLst>
          </p:cNvPr>
          <p:cNvSpPr>
            <a:spLocks noGrp="1"/>
          </p:cNvSpPr>
          <p:nvPr>
            <p:ph type="body" sz="quarter" idx="12"/>
          </p:nvPr>
        </p:nvSpPr>
        <p:spPr/>
        <p:txBody>
          <a:bodyPr/>
          <a:lstStyle/>
          <a:p>
            <a:pPr algn="l"/>
            <a:r>
              <a:rPr lang="en-US" dirty="0" err="1">
                <a:solidFill>
                  <a:srgbClr val="171717"/>
                </a:solidFill>
                <a:latin typeface="Segoe UI" panose="020B0502040204020203" pitchFamily="34" charset="0"/>
              </a:rPr>
              <a:t>PersistedClaims</a:t>
            </a:r>
            <a:endParaRPr lang="en-US" b="1" i="0" dirty="0">
              <a:solidFill>
                <a:srgbClr val="171717"/>
              </a:solidFill>
              <a:effectLst/>
              <a:latin typeface="Segoe UI" panose="020B0502040204020203" pitchFamily="34" charset="0"/>
            </a:endParaRPr>
          </a:p>
          <a:p>
            <a:endParaRPr lang="en-ES" dirty="0"/>
          </a:p>
          <a:p>
            <a:endParaRPr lang="en-ES" dirty="0"/>
          </a:p>
        </p:txBody>
      </p:sp>
      <p:sp>
        <p:nvSpPr>
          <p:cNvPr id="7" name="Text Placeholder 6">
            <a:extLst>
              <a:ext uri="{FF2B5EF4-FFF2-40B4-BE49-F238E27FC236}">
                <a16:creationId xmlns:a16="http://schemas.microsoft.com/office/drawing/2014/main" id="{88F0ABE9-89D2-3541-9A53-F16E26E300AA}"/>
              </a:ext>
            </a:extLst>
          </p:cNvPr>
          <p:cNvSpPr>
            <a:spLocks noGrp="1"/>
          </p:cNvSpPr>
          <p:nvPr>
            <p:ph type="body" sz="quarter" idx="15"/>
          </p:nvPr>
        </p:nvSpPr>
        <p:spPr>
          <a:xfrm>
            <a:off x="-279400" y="2776220"/>
            <a:ext cx="12992100" cy="3556317"/>
          </a:xfrm>
        </p:spPr>
        <p:txBody>
          <a:bodyPr/>
          <a:lstStyle/>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JwtIssuer</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PersistedClaims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PersistedClaim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"email"</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PartnerClaimType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signInNames.emailAddress</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PersistedClaim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newPassword</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PartnerClaimType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"password"</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PersistedClaim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displayName</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DefaultValue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"unknown"</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PersistedClaim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passwordPolicies</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DefaultValue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DisablePasswordExpiration</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PersistedClaim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givenName</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PersistedClaim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"surname"</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PersistedClaims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endParaRPr lang="en-US" b="0" u="sng"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2836845817"/>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Events">
  <a:themeElements>
    <a:clrScheme name="Plain Concepts Colour Palette">
      <a:dk1>
        <a:srgbClr val="041C2C"/>
      </a:dk1>
      <a:lt1>
        <a:srgbClr val="DBE2E9"/>
      </a:lt1>
      <a:dk2>
        <a:srgbClr val="041C2B"/>
      </a:dk2>
      <a:lt2>
        <a:srgbClr val="FFFFFF"/>
      </a:lt2>
      <a:accent1>
        <a:srgbClr val="00B5F1"/>
      </a:accent1>
      <a:accent2>
        <a:srgbClr val="FBDD40"/>
      </a:accent2>
      <a:accent3>
        <a:srgbClr val="2BCCD3"/>
      </a:accent3>
      <a:accent4>
        <a:srgbClr val="8B5DE1"/>
      </a:accent4>
      <a:accent5>
        <a:srgbClr val="DF4661"/>
      </a:accent5>
      <a:accent6>
        <a:srgbClr val="0F71E8"/>
      </a:accent6>
      <a:hlink>
        <a:srgbClr val="0F71E8"/>
      </a:hlink>
      <a:folHlink>
        <a:srgbClr val="00B5F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lain_Concepts_template_2021.pptx" id="{CA2D389C-B51C-416C-A085-0115AB53EAB1}" vid="{25D38375-80CC-442C-85DC-5715EAABC750}"/>
    </a:ext>
  </a:extLst>
</a:theme>
</file>

<file path=ppt/theme/theme3.xml><?xml version="1.0" encoding="utf-8"?>
<a:theme xmlns:a="http://schemas.openxmlformats.org/drawingml/2006/main" name="Plain Concepts Theme">
  <a:themeElements>
    <a:clrScheme name="Plain Concepts PPT 2020">
      <a:dk1>
        <a:srgbClr val="041C2C"/>
      </a:dk1>
      <a:lt1>
        <a:srgbClr val="DBE2E9"/>
      </a:lt1>
      <a:dk2>
        <a:srgbClr val="041C2B"/>
      </a:dk2>
      <a:lt2>
        <a:srgbClr val="FFFFFF"/>
      </a:lt2>
      <a:accent1>
        <a:srgbClr val="00B5F1"/>
      </a:accent1>
      <a:accent2>
        <a:srgbClr val="FBDD40"/>
      </a:accent2>
      <a:accent3>
        <a:srgbClr val="2BCCD3"/>
      </a:accent3>
      <a:accent4>
        <a:srgbClr val="8B5DE1"/>
      </a:accent4>
      <a:accent5>
        <a:srgbClr val="DF4661"/>
      </a:accent5>
      <a:accent6>
        <a:srgbClr val="0F71E8"/>
      </a:accent6>
      <a:hlink>
        <a:srgbClr val="0F71E8"/>
      </a:hlink>
      <a:folHlink>
        <a:srgbClr val="00B5F1"/>
      </a:folHlink>
    </a:clrScheme>
    <a:fontScheme name="SourceSansPro-Bold">
      <a:majorFont>
        <a:latin typeface="SourceSansPro-Bold"/>
        <a:ea typeface=""/>
        <a:cs typeface=""/>
      </a:majorFont>
      <a:minorFont>
        <a:latin typeface="SourceSansPro-Regula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Plain_Concepts_template_2021.pptx" id="{CA2D389C-B51C-416C-A085-0115AB53EAB1}" vid="{3A2DED67-F998-448C-AB70-31CF925BF6BE}"/>
    </a:ext>
  </a:extLst>
</a:theme>
</file>

<file path=ppt/theme/theme4.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TM03457444[[fn=Base]]</Template>
  <TotalTime>1723</TotalTime>
  <Words>12937</Words>
  <Application>Microsoft Office PowerPoint</Application>
  <PresentationFormat>Widescreen</PresentationFormat>
  <Paragraphs>1772</Paragraphs>
  <Slides>124</Slides>
  <Notes>121</Notes>
  <HiddenSlides>0</HiddenSlides>
  <MMClips>0</MMClips>
  <ScaleCrop>false</ScaleCrop>
  <HeadingPairs>
    <vt:vector size="6" baseType="variant">
      <vt:variant>
        <vt:lpstr>Fonts Used</vt:lpstr>
      </vt:variant>
      <vt:variant>
        <vt:i4>13</vt:i4>
      </vt:variant>
      <vt:variant>
        <vt:lpstr>Theme</vt:lpstr>
      </vt:variant>
      <vt:variant>
        <vt:i4>3</vt:i4>
      </vt:variant>
      <vt:variant>
        <vt:lpstr>Slide Titles</vt:lpstr>
      </vt:variant>
      <vt:variant>
        <vt:i4>124</vt:i4>
      </vt:variant>
    </vt:vector>
  </HeadingPairs>
  <TitlesOfParts>
    <vt:vector size="140" baseType="lpstr">
      <vt:lpstr>Arial</vt:lpstr>
      <vt:lpstr>az_ea_font</vt:lpstr>
      <vt:lpstr>Calibri</vt:lpstr>
      <vt:lpstr>Calibri Light</vt:lpstr>
      <vt:lpstr>Consolas</vt:lpstr>
      <vt:lpstr>docons</vt:lpstr>
      <vt:lpstr>Montserrat</vt:lpstr>
      <vt:lpstr>Montserrat Light</vt:lpstr>
      <vt:lpstr>Montserrat Medium</vt:lpstr>
      <vt:lpstr>Montserrat SemiBold</vt:lpstr>
      <vt:lpstr>Open Sans</vt:lpstr>
      <vt:lpstr>Segoe UI</vt:lpstr>
      <vt:lpstr>SFMono-Regular</vt:lpstr>
      <vt:lpstr>Tema de Office</vt:lpstr>
      <vt:lpstr>Events</vt:lpstr>
      <vt:lpstr>Plain Concepts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X Exercise</vt:lpstr>
      <vt:lpstr>PowerPoint Presentation</vt:lpstr>
      <vt:lpstr>PowerPoint Presentation</vt:lpstr>
      <vt:lpstr>PowerPoint Presentation</vt:lpstr>
      <vt:lpstr>X Exercise</vt:lpstr>
      <vt:lpstr>PowerPoint Presentation</vt:lpstr>
      <vt:lpstr>PowerPoint Presentation</vt:lpstr>
      <vt:lpstr>X Exercise</vt:lpstr>
      <vt:lpstr>PowerPoint Presentation</vt:lpstr>
      <vt:lpstr>PowerPoint Presentation</vt:lpstr>
      <vt:lpstr>PowerPoint Presentation</vt:lpstr>
      <vt:lpstr>X Exercise</vt:lpstr>
      <vt:lpstr>PowerPoint Presentation</vt:lpstr>
      <vt:lpstr>PowerPoint Presentation</vt:lpstr>
      <vt:lpstr>X Exercise</vt:lpstr>
      <vt:lpstr>PowerPoint Presentation</vt:lpstr>
      <vt:lpstr>PowerPoint Presentation</vt:lpstr>
      <vt:lpstr>X Exercise</vt:lpstr>
      <vt:lpstr>PowerPoint Presentation</vt:lpstr>
      <vt:lpstr>PowerPoint Presentation</vt:lpstr>
      <vt:lpstr>PowerPoint Presentation</vt:lpstr>
      <vt:lpstr>X Exercise</vt:lpstr>
      <vt:lpstr>PowerPoint Presentation</vt:lpstr>
      <vt:lpstr>PowerPoint Presentation</vt:lpstr>
      <vt:lpstr>PowerPoint Presentation</vt:lpstr>
      <vt:lpstr>PowerPoint Presentation</vt:lpstr>
      <vt:lpstr>PowerPoint Presentation</vt:lpstr>
      <vt:lpstr>PowerPoint Presentation</vt:lpstr>
      <vt:lpstr>Instalation Exercise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Code Show</vt:lpstr>
      <vt:lpstr>Ejercicio 2.</vt:lpstr>
      <vt:lpstr>PowerPoint Presentation</vt:lpstr>
      <vt:lpstr>PowerPoint Presentation</vt:lpstr>
      <vt:lpstr>PowerPoint Presentation</vt:lpstr>
      <vt:lpstr>PowerPoint Presentation</vt:lpstr>
      <vt:lpstr>PowerPoint Presentation</vt:lpstr>
      <vt:lpstr>Demo Claims Schemas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Demo Predicados</vt:lpstr>
      <vt:lpstr>Ejercicio 3.</vt:lpstr>
      <vt:lpstr>PowerPoint Presentation</vt:lpstr>
      <vt:lpstr>PowerPoint Presentation</vt:lpstr>
      <vt:lpstr>Demo Claims Transformations</vt:lpstr>
      <vt:lpstr>Ejercicio 4.</vt:lpstr>
      <vt:lpstr>PowerPoint Presentation</vt:lpstr>
      <vt:lpstr>PowerPoint Presentation</vt:lpstr>
      <vt:lpstr>Demo Content Definitions</vt:lpstr>
      <vt:lpstr>Ejercicio 5.</vt:lpstr>
      <vt:lpstr>PowerPoint Presentation</vt:lpstr>
      <vt:lpstr>PowerPoint Presentation</vt:lpstr>
      <vt:lpstr>PowerPoint Presentation</vt:lpstr>
      <vt:lpstr>PowerPoint Presentation</vt:lpstr>
      <vt:lpstr>PowerPoint Presentation</vt:lpstr>
      <vt:lpstr>Demo Localizations</vt:lpstr>
      <vt:lpstr>Ejercicio 6.</vt:lpstr>
      <vt:lpstr>PowerPoint Presentation</vt:lpstr>
      <vt:lpstr>PowerPoint Presentation</vt:lpstr>
      <vt:lpstr>Demo Display Claims</vt:lpstr>
      <vt:lpstr>Ejercicio 7.</vt:lpstr>
      <vt:lpstr>PowerPoint Presentation</vt:lpstr>
      <vt:lpstr>PowerPoint Presentation</vt:lpstr>
      <vt:lpstr>Technical Profiles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Demo Technical Profiles</vt:lpstr>
      <vt:lpstr>Ejercicio 8.</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Demo User Journeys</vt:lpstr>
      <vt:lpstr>Ejercicio 9.</vt:lpstr>
      <vt:lpstr>PowerPoint Presentation</vt:lpstr>
      <vt:lpstr>PowerPoint Presentation</vt:lpstr>
      <vt:lpstr>PowerPoint Presentation</vt:lpstr>
      <vt:lpstr>PowerPoint Presentation</vt:lpstr>
      <vt:lpstr>Demo Relying Party</vt:lpstr>
      <vt:lpstr>Ejercicio 10.</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Instalación</dc:title>
  <dc:creator>Rubén Gómez García</dc:creator>
  <cp:lastModifiedBy>Raul Piraces Alastuey</cp:lastModifiedBy>
  <cp:revision>23</cp:revision>
  <dcterms:created xsi:type="dcterms:W3CDTF">2022-10-07T06:21:59Z</dcterms:created>
  <dcterms:modified xsi:type="dcterms:W3CDTF">2022-12-07T12:06:13Z</dcterms:modified>
</cp:coreProperties>
</file>